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70" r:id="rId9"/>
    <p:sldId id="269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7386F-A6F2-4832-8390-2A29BD98BE6B}" v="1" dt="2023-11-04T05:42:47.034"/>
    <p1510:client id="{0FFC5B48-3ED0-48D7-9E1B-A62824111FE9}" v="111" dt="2023-11-03T09:48:55.295"/>
    <p1510:client id="{3A306D0D-335A-446A-802F-AA9A9322372A}" v="36" dt="2023-11-04T05:31:34.439"/>
    <p1510:client id="{A75C09BA-3A42-4948-95DC-D3E54AD3EAAF}" v="5" dt="2023-11-03T09:59:03.806"/>
    <p1510:client id="{AE193FEC-EACF-46E0-BC36-E67249ED3254}" v="2" dt="2023-11-03T11:39:38.505"/>
    <p1510:client id="{B673D6C5-CD6A-441B-B89A-29B26610EF67}" v="43" dt="2023-11-03T10:16:44.414"/>
    <p1510:client id="{CA57765D-195C-40F2-B69C-87BE97307CF6}" v="8" dt="2023-11-03T10:42:41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FFC5B48-3ED0-48D7-9E1B-A62824111FE9}"/>
    <pc:docChg chg="addSld delSld modSld sldOrd addMainMaster modMainMaster">
      <pc:chgData name="Guest User" userId="" providerId="Windows Live" clId="Web-{0FFC5B48-3ED0-48D7-9E1B-A62824111FE9}" dt="2023-11-03T09:49:42.452" v="115"/>
      <pc:docMkLst>
        <pc:docMk/>
      </pc:docMkLst>
      <pc:sldChg chg="addSp delSp modSp mod modTransition setBg addAnim">
        <pc:chgData name="Guest User" userId="" providerId="Windows Live" clId="Web-{0FFC5B48-3ED0-48D7-9E1B-A62824111FE9}" dt="2023-11-03T09:49:42.452" v="115"/>
        <pc:sldMkLst>
          <pc:docMk/>
          <pc:sldMk cId="3733252445" sldId="256"/>
        </pc:sldMkLst>
        <pc:spChg chg="mod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2" creationId="{7E98655A-2CBB-B77A-8AAB-4F2CDAE19CE9}"/>
          </ac:spMkLst>
        </pc:spChg>
        <pc:spChg chg="mod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3" creationId="{70C5F8D2-DDBD-FF4F-E9C6-5DF9D79ED90C}"/>
          </ac:spMkLst>
        </pc:spChg>
        <pc:spChg chg="add del">
          <ac:chgData name="Guest User" userId="" providerId="Windows Live" clId="Web-{0FFC5B48-3ED0-48D7-9E1B-A62824111FE9}" dt="2023-11-03T09:48:17.669" v="100"/>
          <ac:spMkLst>
            <pc:docMk/>
            <pc:sldMk cId="3733252445" sldId="256"/>
            <ac:spMk id="9" creationId="{892943C2-D6C0-8B6D-C70C-0283EFBF6418}"/>
          </ac:spMkLst>
        </pc:spChg>
        <pc:spChg chg="add del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11" creationId="{5BE23E75-E7E9-4D9F-6D25-5512363F8621}"/>
          </ac:spMkLst>
        </pc:spChg>
        <pc:spChg chg="add del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14" creationId="{EB0222B5-B739-82A9-5CCC-C5585AE12A69}"/>
          </ac:spMkLst>
        </pc:spChg>
        <pc:spChg chg="add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19" creationId="{657F69E0-C4B0-4BEC-A689-4F8D877F05D4}"/>
          </ac:spMkLst>
        </pc:spChg>
        <pc:spChg chg="add">
          <ac:chgData name="Guest User" userId="" providerId="Windows Live" clId="Web-{0FFC5B48-3ED0-48D7-9E1B-A62824111FE9}" dt="2023-11-03T09:49:42.452" v="115"/>
          <ac:spMkLst>
            <pc:docMk/>
            <pc:sldMk cId="3733252445" sldId="256"/>
            <ac:spMk id="21" creationId="{9F6380B4-6A1C-481E-8408-B4E6C75B9B81}"/>
          </ac:spMkLst>
        </pc:spChg>
        <pc:picChg chg="add del">
          <ac:chgData name="Guest User" userId="" providerId="Windows Live" clId="Web-{0FFC5B48-3ED0-48D7-9E1B-A62824111FE9}" dt="2023-11-03T09:48:17.669" v="100"/>
          <ac:picMkLst>
            <pc:docMk/>
            <pc:sldMk cId="3733252445" sldId="256"/>
            <ac:picMk id="5" creationId="{6F3A3CC1-93DA-EE5A-E686-115A2D335403}"/>
          </ac:picMkLst>
        </pc:picChg>
        <pc:picChg chg="add mod">
          <ac:chgData name="Guest User" userId="" providerId="Windows Live" clId="Web-{0FFC5B48-3ED0-48D7-9E1B-A62824111FE9}" dt="2023-11-03T09:49:42.452" v="115"/>
          <ac:picMkLst>
            <pc:docMk/>
            <pc:sldMk cId="3733252445" sldId="256"/>
            <ac:picMk id="12" creationId="{27F2981B-06EB-C8DA-8A73-2ED1F951468C}"/>
          </ac:picMkLst>
        </pc:picChg>
        <pc:cxnChg chg="add del">
          <ac:chgData name="Guest User" userId="" providerId="Windows Live" clId="Web-{0FFC5B48-3ED0-48D7-9E1B-A62824111FE9}" dt="2023-11-03T09:49:42.452" v="115"/>
          <ac:cxnSpMkLst>
            <pc:docMk/>
            <pc:sldMk cId="3733252445" sldId="256"/>
            <ac:cxnSpMk id="13" creationId="{61B115DB-65EB-3FC3-7284-CFDF4ADC60B6}"/>
          </ac:cxnSpMkLst>
        </pc:cxnChg>
      </pc:sldChg>
      <pc:sldChg chg="addSp delSp modSp mod modTransition setBg">
        <pc:chgData name="Guest User" userId="" providerId="Windows Live" clId="Web-{0FFC5B48-3ED0-48D7-9E1B-A62824111FE9}" dt="2023-11-03T09:48:33.154" v="105"/>
        <pc:sldMkLst>
          <pc:docMk/>
          <pc:sldMk cId="2690679930" sldId="257"/>
        </pc:sldMkLst>
        <pc:spChg chg="mod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2" creationId="{43814819-FE6D-0FF0-FB7F-3B47BD693D07}"/>
          </ac:spMkLst>
        </pc:spChg>
        <pc:spChg chg="mod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3" creationId="{9DF91C4D-B975-0885-F672-7701DB9C1E75}"/>
          </ac:spMkLst>
        </pc:spChg>
        <pc:spChg chg="add del">
          <ac:chgData name="Guest User" userId="" providerId="Windows Live" clId="Web-{0FFC5B48-3ED0-48D7-9E1B-A62824111FE9}" dt="2023-11-03T09:33:18.240" v="2"/>
          <ac:spMkLst>
            <pc:docMk/>
            <pc:sldMk cId="2690679930" sldId="257"/>
            <ac:spMk id="9" creationId="{F13C74B1-5B17-4795-BED0-7140497B445A}"/>
          </ac:spMkLst>
        </pc:spChg>
        <pc:spChg chg="add del">
          <ac:chgData name="Guest User" userId="" providerId="Windows Live" clId="Web-{0FFC5B48-3ED0-48D7-9E1B-A62824111FE9}" dt="2023-11-03T09:33:18.240" v="2"/>
          <ac:spMkLst>
            <pc:docMk/>
            <pc:sldMk cId="2690679930" sldId="257"/>
            <ac:spMk id="11" creationId="{D4974D33-8DC5-464E-8C6D-BE58F0669C17}"/>
          </ac:spMkLst>
        </pc:spChg>
        <pc:spChg chg="add del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16" creationId="{04812C46-200A-4DEB-A05E-3ED6C68C2387}"/>
          </ac:spMkLst>
        </pc:spChg>
        <pc:spChg chg="add del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18" creationId="{D1EA859B-E555-4109-94F3-6700E046E008}"/>
          </ac:spMkLst>
        </pc:spChg>
        <pc:spChg chg="add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23" creationId="{AE3A741D-C19B-960A-5803-1C5887147820}"/>
          </ac:spMkLst>
        </pc:spChg>
        <pc:spChg chg="add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25" creationId="{DC39DE25-0E4E-0AA7-0932-1D78C2372786}"/>
          </ac:spMkLst>
        </pc:spChg>
        <pc:spChg chg="add">
          <ac:chgData name="Guest User" userId="" providerId="Windows Live" clId="Web-{0FFC5B48-3ED0-48D7-9E1B-A62824111FE9}" dt="2023-11-03T09:33:40.413" v="4"/>
          <ac:spMkLst>
            <pc:docMk/>
            <pc:sldMk cId="2690679930" sldId="257"/>
            <ac:spMk id="27" creationId="{8D6EA299-0840-6DEA-E670-C49AEBC87E89}"/>
          </ac:spMkLst>
        </pc:spChg>
        <pc:picChg chg="add mod ord">
          <ac:chgData name="Guest User" userId="" providerId="Windows Live" clId="Web-{0FFC5B48-3ED0-48D7-9E1B-A62824111FE9}" dt="2023-11-03T09:33:40.413" v="4"/>
          <ac:picMkLst>
            <pc:docMk/>
            <pc:sldMk cId="2690679930" sldId="257"/>
            <ac:picMk id="5" creationId="{DC5923D4-87A7-2D18-58AE-E7633EB3A758}"/>
          </ac:picMkLst>
        </pc:picChg>
      </pc:sldChg>
      <pc:sldChg chg="addSp delSp modSp mod modTransition setBg">
        <pc:chgData name="Guest User" userId="" providerId="Windows Live" clId="Web-{0FFC5B48-3ED0-48D7-9E1B-A62824111FE9}" dt="2023-11-03T09:48:35.201" v="106"/>
        <pc:sldMkLst>
          <pc:docMk/>
          <pc:sldMk cId="2721306622" sldId="258"/>
        </pc:sldMkLst>
        <pc:spChg chg="mod">
          <ac:chgData name="Guest User" userId="" providerId="Windows Live" clId="Web-{0FFC5B48-3ED0-48D7-9E1B-A62824111FE9}" dt="2023-11-03T09:37:09.012" v="16" actId="20577"/>
          <ac:spMkLst>
            <pc:docMk/>
            <pc:sldMk cId="2721306622" sldId="258"/>
            <ac:spMk id="2" creationId="{D9EDFAD6-06B3-B8B3-EDC7-585EE3791C21}"/>
          </ac:spMkLst>
        </pc:spChg>
        <pc:spChg chg="del">
          <ac:chgData name="Guest User" userId="" providerId="Windows Live" clId="Web-{0FFC5B48-3ED0-48D7-9E1B-A62824111FE9}" dt="2023-11-03T09:36:08.495" v="5"/>
          <ac:spMkLst>
            <pc:docMk/>
            <pc:sldMk cId="2721306622" sldId="258"/>
            <ac:spMk id="3" creationId="{34662AB8-4C77-4DAC-F029-1B98053036EF}"/>
          </ac:spMkLst>
        </pc:spChg>
        <pc:spChg chg="add mod">
          <ac:chgData name="Guest User" userId="" providerId="Windows Live" clId="Web-{0FFC5B48-3ED0-48D7-9E1B-A62824111FE9}" dt="2023-11-03T09:40:05" v="27" actId="20577"/>
          <ac:spMkLst>
            <pc:docMk/>
            <pc:sldMk cId="2721306622" sldId="258"/>
            <ac:spMk id="4" creationId="{AAC1BED4-9465-6B3D-90B2-F728258726BA}"/>
          </ac:spMkLst>
        </pc:spChg>
        <pc:spChg chg="add">
          <ac:chgData name="Guest User" userId="" providerId="Windows Live" clId="Web-{0FFC5B48-3ED0-48D7-9E1B-A62824111FE9}" dt="2023-11-03T09:36:08.495" v="5"/>
          <ac:spMkLst>
            <pc:docMk/>
            <pc:sldMk cId="2721306622" sldId="258"/>
            <ac:spMk id="9" creationId="{4D60F200-5EB0-B223-2439-C96C67F0FEE1}"/>
          </ac:spMkLst>
        </pc:spChg>
        <pc:spChg chg="add">
          <ac:chgData name="Guest User" userId="" providerId="Windows Live" clId="Web-{0FFC5B48-3ED0-48D7-9E1B-A62824111FE9}" dt="2023-11-03T09:36:08.495" v="5"/>
          <ac:spMkLst>
            <pc:docMk/>
            <pc:sldMk cId="2721306622" sldId="258"/>
            <ac:spMk id="11" creationId="{F92CB243-67C5-E304-31A0-4D7D607BAFBA}"/>
          </ac:spMkLst>
        </pc:spChg>
        <pc:spChg chg="add">
          <ac:chgData name="Guest User" userId="" providerId="Windows Live" clId="Web-{0FFC5B48-3ED0-48D7-9E1B-A62824111FE9}" dt="2023-11-03T09:36:08.495" v="5"/>
          <ac:spMkLst>
            <pc:docMk/>
            <pc:sldMk cId="2721306622" sldId="258"/>
            <ac:spMk id="13" creationId="{11A95761-C93E-94BF-087D-D2A823789EAB}"/>
          </ac:spMkLst>
        </pc:spChg>
        <pc:spChg chg="add">
          <ac:chgData name="Guest User" userId="" providerId="Windows Live" clId="Web-{0FFC5B48-3ED0-48D7-9E1B-A62824111FE9}" dt="2023-11-03T09:36:08.495" v="5"/>
          <ac:spMkLst>
            <pc:docMk/>
            <pc:sldMk cId="2721306622" sldId="258"/>
            <ac:spMk id="15" creationId="{6E63D1A5-FD49-4756-F62E-786C34E631EF}"/>
          </ac:spMkLst>
        </pc:spChg>
        <pc:graphicFrameChg chg="add mod modGraphic">
          <ac:chgData name="Guest User" userId="" providerId="Windows Live" clId="Web-{0FFC5B48-3ED0-48D7-9E1B-A62824111FE9}" dt="2023-11-03T09:41:26.127" v="33"/>
          <ac:graphicFrameMkLst>
            <pc:docMk/>
            <pc:sldMk cId="2721306622" sldId="258"/>
            <ac:graphicFrameMk id="6" creationId="{D43B441D-FDF9-F792-DDC6-2805DFC69878}"/>
          </ac:graphicFrameMkLst>
        </pc:graphicFrameChg>
        <pc:picChg chg="add mod">
          <ac:chgData name="Guest User" userId="" providerId="Windows Live" clId="Web-{0FFC5B48-3ED0-48D7-9E1B-A62824111FE9}" dt="2023-11-03T09:40:25.298" v="31" actId="1076"/>
          <ac:picMkLst>
            <pc:docMk/>
            <pc:sldMk cId="2721306622" sldId="258"/>
            <ac:picMk id="5" creationId="{63CB1E53-7ED8-957E-56F3-29106B9A20D9}"/>
          </ac:picMkLst>
        </pc:picChg>
      </pc:sldChg>
      <pc:sldChg chg="new del">
        <pc:chgData name="Guest User" userId="" providerId="Windows Live" clId="Web-{0FFC5B48-3ED0-48D7-9E1B-A62824111FE9}" dt="2023-11-03T09:42:26.488" v="36"/>
        <pc:sldMkLst>
          <pc:docMk/>
          <pc:sldMk cId="288065008" sldId="259"/>
        </pc:sldMkLst>
      </pc:sldChg>
      <pc:sldChg chg="add modTransition">
        <pc:chgData name="Guest User" userId="" providerId="Windows Live" clId="Web-{0FFC5B48-3ED0-48D7-9E1B-A62824111FE9}" dt="2023-11-03T09:48:37.998" v="107"/>
        <pc:sldMkLst>
          <pc:docMk/>
          <pc:sldMk cId="545162560" sldId="260"/>
        </pc:sldMkLst>
      </pc:sldChg>
      <pc:sldChg chg="add modTransition">
        <pc:chgData name="Guest User" userId="" providerId="Windows Live" clId="Web-{0FFC5B48-3ED0-48D7-9E1B-A62824111FE9}" dt="2023-11-03T09:48:39.170" v="108"/>
        <pc:sldMkLst>
          <pc:docMk/>
          <pc:sldMk cId="1603355634" sldId="261"/>
        </pc:sldMkLst>
      </pc:sldChg>
      <pc:sldChg chg="modSp add modTransition">
        <pc:chgData name="Guest User" userId="" providerId="Windows Live" clId="Web-{0FFC5B48-3ED0-48D7-9E1B-A62824111FE9}" dt="2023-11-03T09:48:43.232" v="109"/>
        <pc:sldMkLst>
          <pc:docMk/>
          <pc:sldMk cId="2176268698" sldId="262"/>
        </pc:sldMkLst>
        <pc:spChg chg="mod">
          <ac:chgData name="Guest User" userId="" providerId="Windows Live" clId="Web-{0FFC5B48-3ED0-48D7-9E1B-A62824111FE9}" dt="2023-11-03T09:46:02.650" v="75" actId="20577"/>
          <ac:spMkLst>
            <pc:docMk/>
            <pc:sldMk cId="2176268698" sldId="262"/>
            <ac:spMk id="2" creationId="{F9A15363-0A99-6E14-040C-C55789F8C4A0}"/>
          </ac:spMkLst>
        </pc:spChg>
      </pc:sldChg>
      <pc:sldChg chg="add modTransition">
        <pc:chgData name="Guest User" userId="" providerId="Windows Live" clId="Web-{0FFC5B48-3ED0-48D7-9E1B-A62824111FE9}" dt="2023-11-03T09:48:44.310" v="110"/>
        <pc:sldMkLst>
          <pc:docMk/>
          <pc:sldMk cId="576580167" sldId="263"/>
        </pc:sldMkLst>
      </pc:sldChg>
      <pc:sldChg chg="modSp add ord modTransition">
        <pc:chgData name="Guest User" userId="" providerId="Windows Live" clId="Web-{0FFC5B48-3ED0-48D7-9E1B-A62824111FE9}" dt="2023-11-03T09:48:45.654" v="111"/>
        <pc:sldMkLst>
          <pc:docMk/>
          <pc:sldMk cId="1959288782" sldId="264"/>
        </pc:sldMkLst>
        <pc:spChg chg="mod">
          <ac:chgData name="Guest User" userId="" providerId="Windows Live" clId="Web-{0FFC5B48-3ED0-48D7-9E1B-A62824111FE9}" dt="2023-11-03T09:46:14.932" v="77" actId="20577"/>
          <ac:spMkLst>
            <pc:docMk/>
            <pc:sldMk cId="1959288782" sldId="264"/>
            <ac:spMk id="2" creationId="{FDC567AE-1B00-CB4A-E8E9-47510ED9F588}"/>
          </ac:spMkLst>
        </pc:spChg>
      </pc:sldChg>
      <pc:sldChg chg="new del">
        <pc:chgData name="Guest User" userId="" providerId="Windows Live" clId="Web-{0FFC5B48-3ED0-48D7-9E1B-A62824111FE9}" dt="2023-11-03T09:43:41.022" v="41"/>
        <pc:sldMkLst>
          <pc:docMk/>
          <pc:sldMk cId="2223660129" sldId="264"/>
        </pc:sldMkLst>
      </pc:sldChg>
      <pc:sldChg chg="modSp new del">
        <pc:chgData name="Guest User" userId="" providerId="Windows Live" clId="Web-{0FFC5B48-3ED0-48D7-9E1B-A62824111FE9}" dt="2023-11-03T09:45:22.008" v="59"/>
        <pc:sldMkLst>
          <pc:docMk/>
          <pc:sldMk cId="3803127094" sldId="265"/>
        </pc:sldMkLst>
        <pc:spChg chg="mod">
          <ac:chgData name="Guest User" userId="" providerId="Windows Live" clId="Web-{0FFC5B48-3ED0-48D7-9E1B-A62824111FE9}" dt="2023-11-03T09:45:10.492" v="55" actId="20577"/>
          <ac:spMkLst>
            <pc:docMk/>
            <pc:sldMk cId="3803127094" sldId="265"/>
            <ac:spMk id="3" creationId="{CDBA0ECF-171E-8C79-CAE1-C0178A236596}"/>
          </ac:spMkLst>
        </pc:spChg>
      </pc:sldChg>
      <pc:sldChg chg="modSp add ord modTransition">
        <pc:chgData name="Guest User" userId="" providerId="Windows Live" clId="Web-{0FFC5B48-3ED0-48D7-9E1B-A62824111FE9}" dt="2023-11-03T09:48:47.623" v="112"/>
        <pc:sldMkLst>
          <pc:docMk/>
          <pc:sldMk cId="2082116459" sldId="266"/>
        </pc:sldMkLst>
        <pc:spChg chg="mod">
          <ac:chgData name="Guest User" userId="" providerId="Windows Live" clId="Web-{0FFC5B48-3ED0-48D7-9E1B-A62824111FE9}" dt="2023-11-03T09:46:28.807" v="79" actId="14100"/>
          <ac:spMkLst>
            <pc:docMk/>
            <pc:sldMk cId="2082116459" sldId="266"/>
            <ac:spMk id="2" creationId="{E65AC37B-905D-67A3-641D-1950B61FA1D5}"/>
          </ac:spMkLst>
        </pc:spChg>
      </pc:sldChg>
      <pc:sldChg chg="add ord modTransition">
        <pc:chgData name="Guest User" userId="" providerId="Windows Live" clId="Web-{0FFC5B48-3ED0-48D7-9E1B-A62824111FE9}" dt="2023-11-03T09:48:49.420" v="113"/>
        <pc:sldMkLst>
          <pc:docMk/>
          <pc:sldMk cId="151177954" sldId="267"/>
        </pc:sldMkLst>
      </pc:sldChg>
      <pc:sldChg chg="add del">
        <pc:chgData name="Guest User" userId="" providerId="Windows Live" clId="Web-{0FFC5B48-3ED0-48D7-9E1B-A62824111FE9}" dt="2023-11-03T09:45:04.305" v="49"/>
        <pc:sldMkLst>
          <pc:docMk/>
          <pc:sldMk cId="1074668686" sldId="268"/>
        </pc:sldMkLst>
      </pc:sldChg>
      <pc:sldChg chg="new del">
        <pc:chgData name="Guest User" userId="" providerId="Windows Live" clId="Web-{0FFC5B48-3ED0-48D7-9E1B-A62824111FE9}" dt="2023-11-03T09:45:43.040" v="65"/>
        <pc:sldMkLst>
          <pc:docMk/>
          <pc:sldMk cId="1182465764" sldId="268"/>
        </pc:sldMkLst>
      </pc:sldChg>
      <pc:sldChg chg="addSp modSp new mod modTransition setBg addAnim">
        <pc:chgData name="Guest User" userId="" providerId="Windows Live" clId="Web-{0FFC5B48-3ED0-48D7-9E1B-A62824111FE9}" dt="2023-11-03T09:48:55.295" v="114"/>
        <pc:sldMkLst>
          <pc:docMk/>
          <pc:sldMk cId="2746478046" sldId="268"/>
        </pc:sldMkLst>
        <pc:spChg chg="mod">
          <ac:chgData name="Guest User" userId="" providerId="Windows Live" clId="Web-{0FFC5B48-3ED0-48D7-9E1B-A62824111FE9}" dt="2023-11-03T09:47:08.683" v="97" actId="20577"/>
          <ac:spMkLst>
            <pc:docMk/>
            <pc:sldMk cId="2746478046" sldId="268"/>
            <ac:spMk id="2" creationId="{87714C41-F997-D51D-FF16-938F5FEAC41D}"/>
          </ac:spMkLst>
        </pc:spChg>
        <pc:spChg chg="mod">
          <ac:chgData name="Guest User" userId="" providerId="Windows Live" clId="Web-{0FFC5B48-3ED0-48D7-9E1B-A62824111FE9}" dt="2023-11-03T09:46:39.354" v="80"/>
          <ac:spMkLst>
            <pc:docMk/>
            <pc:sldMk cId="2746478046" sldId="268"/>
            <ac:spMk id="3" creationId="{A3F8221A-1207-A73C-2F5C-050DC76A5CE8}"/>
          </ac:spMkLst>
        </pc:spChg>
        <pc:spChg chg="add">
          <ac:chgData name="Guest User" userId="" providerId="Windows Live" clId="Web-{0FFC5B48-3ED0-48D7-9E1B-A62824111FE9}" dt="2023-11-03T09:46:39.354" v="80"/>
          <ac:spMkLst>
            <pc:docMk/>
            <pc:sldMk cId="2746478046" sldId="268"/>
            <ac:spMk id="9" creationId="{5A59F003-E00A-43F9-91DC-CC54E3B87466}"/>
          </ac:spMkLst>
        </pc:spChg>
        <pc:spChg chg="add">
          <ac:chgData name="Guest User" userId="" providerId="Windows Live" clId="Web-{0FFC5B48-3ED0-48D7-9E1B-A62824111FE9}" dt="2023-11-03T09:46:39.354" v="80"/>
          <ac:spMkLst>
            <pc:docMk/>
            <pc:sldMk cId="2746478046" sldId="268"/>
            <ac:spMk id="11" creationId="{D74A4382-E3AD-430A-9A1F-DFA3E0E77A7D}"/>
          </ac:spMkLst>
        </pc:spChg>
        <pc:spChg chg="add">
          <ac:chgData name="Guest User" userId="" providerId="Windows Live" clId="Web-{0FFC5B48-3ED0-48D7-9E1B-A62824111FE9}" dt="2023-11-03T09:46:39.354" v="80"/>
          <ac:spMkLst>
            <pc:docMk/>
            <pc:sldMk cId="2746478046" sldId="268"/>
            <ac:spMk id="13" creationId="{79F40191-0F44-4FD1-82CC-ACB507C14BE6}"/>
          </ac:spMkLst>
        </pc:spChg>
        <pc:picChg chg="add mod">
          <ac:chgData name="Guest User" userId="" providerId="Windows Live" clId="Web-{0FFC5B48-3ED0-48D7-9E1B-A62824111FE9}" dt="2023-11-03T09:47:03.355" v="96" actId="1076"/>
          <ac:picMkLst>
            <pc:docMk/>
            <pc:sldMk cId="2746478046" sldId="268"/>
            <ac:picMk id="5" creationId="{2A0CF25D-ACBF-127E-A697-5938BA3A5D7C}"/>
          </ac:picMkLst>
        </pc:picChg>
      </pc:sldChg>
      <pc:sldChg chg="new del">
        <pc:chgData name="Guest User" userId="" providerId="Windows Live" clId="Web-{0FFC5B48-3ED0-48D7-9E1B-A62824111FE9}" dt="2023-11-03T09:45:25.993" v="62"/>
        <pc:sldMkLst>
          <pc:docMk/>
          <pc:sldMk cId="4027015528" sldId="268"/>
        </pc:sldMkLst>
      </pc:sldChg>
      <pc:sldChg chg="new del">
        <pc:chgData name="Guest User" userId="" providerId="Windows Live" clId="Web-{0FFC5B48-3ED0-48D7-9E1B-A62824111FE9}" dt="2023-11-03T09:45:24.633" v="61"/>
        <pc:sldMkLst>
          <pc:docMk/>
          <pc:sldMk cId="687030757" sldId="269"/>
        </pc:sldMkLst>
      </pc:sldChg>
      <pc:sldChg chg="new del">
        <pc:chgData name="Guest User" userId="" providerId="Windows Live" clId="Web-{0FFC5B48-3ED0-48D7-9E1B-A62824111FE9}" dt="2023-11-03T09:45:23.008" v="60"/>
        <pc:sldMkLst>
          <pc:docMk/>
          <pc:sldMk cId="2222796165" sldId="270"/>
        </pc:sldMkLst>
      </pc:sldChg>
      <pc:sldMasterChg chg="add addSldLayout">
        <pc:chgData name="Guest User" userId="" providerId="Windows Live" clId="Web-{0FFC5B48-3ED0-48D7-9E1B-A62824111FE9}" dt="2023-11-03T09:42:21.895" v="35"/>
        <pc:sldMasterMkLst>
          <pc:docMk/>
          <pc:sldMasterMk cId="3547994982" sldId="2147483648"/>
        </pc:sldMasterMkLst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657057589" sldId="2147483649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728110413" sldId="2147483650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517704982" sldId="2147483651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863012989" sldId="2147483652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2624726553" sldId="2147483653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2676960101" sldId="2147483654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4240225737" sldId="2147483655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141770458" sldId="2147483656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1655746477" sldId="2147483657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3576720649" sldId="2147483658"/>
          </pc:sldLayoutMkLst>
        </pc:sldLayoutChg>
        <pc:sldLayoutChg chg="add">
          <pc:chgData name="Guest User" userId="" providerId="Windows Live" clId="Web-{0FFC5B48-3ED0-48D7-9E1B-A62824111FE9}" dt="2023-11-03T09:42:21.895" v="35"/>
          <pc:sldLayoutMkLst>
            <pc:docMk/>
            <pc:sldMasterMk cId="3547994982" sldId="2147483648"/>
            <pc:sldLayoutMk cId="4240510626" sldId="2147483659"/>
          </pc:sldLayoutMkLst>
        </pc:sldLayoutChg>
      </pc:sldMasterChg>
      <pc:sldMasterChg chg="replId modSldLayout">
        <pc:chgData name="Guest User" userId="" providerId="Windows Live" clId="Web-{0FFC5B48-3ED0-48D7-9E1B-A62824111FE9}" dt="2023-11-03T09:42:21.895" v="35"/>
        <pc:sldMasterMkLst>
          <pc:docMk/>
          <pc:sldMasterMk cId="3972336962" sldId="2147483660"/>
        </pc:sldMasterMkLst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2986903784" sldId="2147483661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3100217634" sldId="2147483662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1196046961" sldId="2147483663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686400877" sldId="2147483664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1293505216" sldId="2147483665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2233673252" sldId="2147483666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1440892185" sldId="2147483667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3065403629" sldId="2147483668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1521240471" sldId="2147483669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2284189686" sldId="2147483670"/>
          </pc:sldLayoutMkLst>
        </pc:sldLayoutChg>
        <pc:sldLayoutChg chg="replId">
          <pc:chgData name="Guest User" userId="" providerId="Windows Live" clId="Web-{0FFC5B48-3ED0-48D7-9E1B-A62824111FE9}" dt="2023-11-03T09:42:21.895" v="35"/>
          <pc:sldLayoutMkLst>
            <pc:docMk/>
            <pc:sldMasterMk cId="3972336962" sldId="2147483660"/>
            <pc:sldLayoutMk cId="4100190802" sldId="2147483671"/>
          </pc:sldLayoutMkLst>
        </pc:sldLayoutChg>
      </pc:sldMasterChg>
    </pc:docChg>
  </pc:docChgLst>
  <pc:docChgLst>
    <pc:chgData name="tanish bachuwar" userId="0b73a56043bf3d21" providerId="LiveId" clId="{B673D6C5-CD6A-441B-B89A-29B26610EF67}"/>
    <pc:docChg chg="undo custSel addSld delSld modSld">
      <pc:chgData name="tanish bachuwar" userId="0b73a56043bf3d21" providerId="LiveId" clId="{B673D6C5-CD6A-441B-B89A-29B26610EF67}" dt="2023-11-03T10:16:44.414" v="45" actId="14100"/>
      <pc:docMkLst>
        <pc:docMk/>
      </pc:docMkLst>
      <pc:sldChg chg="modSp mod">
        <pc:chgData name="tanish bachuwar" userId="0b73a56043bf3d21" providerId="LiveId" clId="{B673D6C5-CD6A-441B-B89A-29B26610EF67}" dt="2023-11-03T09:34:11.946" v="9" actId="14100"/>
        <pc:sldMkLst>
          <pc:docMk/>
          <pc:sldMk cId="2690679930" sldId="257"/>
        </pc:sldMkLst>
        <pc:spChg chg="mod ord">
          <ac:chgData name="tanish bachuwar" userId="0b73a56043bf3d21" providerId="LiveId" clId="{B673D6C5-CD6A-441B-B89A-29B26610EF67}" dt="2023-11-03T09:34:05.260" v="7" actId="14100"/>
          <ac:spMkLst>
            <pc:docMk/>
            <pc:sldMk cId="2690679930" sldId="257"/>
            <ac:spMk id="2" creationId="{43814819-FE6D-0FF0-FB7F-3B47BD693D07}"/>
          </ac:spMkLst>
        </pc:spChg>
        <pc:spChg chg="mod">
          <ac:chgData name="tanish bachuwar" userId="0b73a56043bf3d21" providerId="LiveId" clId="{B673D6C5-CD6A-441B-B89A-29B26610EF67}" dt="2023-11-03T09:34:11.946" v="9" actId="14100"/>
          <ac:spMkLst>
            <pc:docMk/>
            <pc:sldMk cId="2690679930" sldId="257"/>
            <ac:spMk id="3" creationId="{9DF91C4D-B975-0885-F672-7701DB9C1E75}"/>
          </ac:spMkLst>
        </pc:spChg>
        <pc:picChg chg="mod">
          <ac:chgData name="tanish bachuwar" userId="0b73a56043bf3d21" providerId="LiveId" clId="{B673D6C5-CD6A-441B-B89A-29B26610EF67}" dt="2023-11-03T09:33:58.336" v="5" actId="1076"/>
          <ac:picMkLst>
            <pc:docMk/>
            <pc:sldMk cId="2690679930" sldId="257"/>
            <ac:picMk id="5" creationId="{DC5923D4-87A7-2D18-58AE-E7633EB3A758}"/>
          </ac:picMkLst>
        </pc:picChg>
      </pc:sldChg>
      <pc:sldChg chg="modSp new mod">
        <pc:chgData name="tanish bachuwar" userId="0b73a56043bf3d21" providerId="LiveId" clId="{B673D6C5-CD6A-441B-B89A-29B26610EF67}" dt="2023-11-03T09:35:50.630" v="22"/>
        <pc:sldMkLst>
          <pc:docMk/>
          <pc:sldMk cId="2721306622" sldId="258"/>
        </pc:sldMkLst>
        <pc:spChg chg="mod">
          <ac:chgData name="tanish bachuwar" userId="0b73a56043bf3d21" providerId="LiveId" clId="{B673D6C5-CD6A-441B-B89A-29B26610EF67}" dt="2023-11-03T09:35:50.630" v="22"/>
          <ac:spMkLst>
            <pc:docMk/>
            <pc:sldMk cId="2721306622" sldId="258"/>
            <ac:spMk id="2" creationId="{D9EDFAD6-06B3-B8B3-EDC7-585EE3791C21}"/>
          </ac:spMkLst>
        </pc:spChg>
      </pc:sldChg>
      <pc:sldChg chg="addSp modSp mod">
        <pc:chgData name="tanish bachuwar" userId="0b73a56043bf3d21" providerId="LiveId" clId="{B673D6C5-CD6A-441B-B89A-29B26610EF67}" dt="2023-11-03T10:16:44.414" v="45" actId="14100"/>
        <pc:sldMkLst>
          <pc:docMk/>
          <pc:sldMk cId="2176268698" sldId="262"/>
        </pc:sldMkLst>
        <pc:picChg chg="add mod ord">
          <ac:chgData name="tanish bachuwar" userId="0b73a56043bf3d21" providerId="LiveId" clId="{B673D6C5-CD6A-441B-B89A-29B26610EF67}" dt="2023-11-03T10:16:44.414" v="45" actId="14100"/>
          <ac:picMkLst>
            <pc:docMk/>
            <pc:sldMk cId="2176268698" sldId="262"/>
            <ac:picMk id="4" creationId="{6BD9B2D6-F006-551F-F047-D7B3BEFEDC87}"/>
          </ac:picMkLst>
        </pc:picChg>
      </pc:sldChg>
      <pc:sldChg chg="addSp delSp modSp del mod">
        <pc:chgData name="tanish bachuwar" userId="0b73a56043bf3d21" providerId="LiveId" clId="{B673D6C5-CD6A-441B-B89A-29B26610EF67}" dt="2023-11-03T10:14:57.284" v="36" actId="47"/>
        <pc:sldMkLst>
          <pc:docMk/>
          <pc:sldMk cId="1959288782" sldId="264"/>
        </pc:sldMkLst>
        <pc:picChg chg="add del mod">
          <ac:chgData name="tanish bachuwar" userId="0b73a56043bf3d21" providerId="LiveId" clId="{B673D6C5-CD6A-441B-B89A-29B26610EF67}" dt="2023-11-03T09:59:58.849" v="34" actId="21"/>
          <ac:picMkLst>
            <pc:docMk/>
            <pc:sldMk cId="1959288782" sldId="264"/>
            <ac:picMk id="5" creationId="{41FA5D64-BDAC-3CBF-ECAB-CC1C23681DBC}"/>
          </ac:picMkLst>
        </pc:picChg>
      </pc:sldChg>
      <pc:sldChg chg="modSp add mod modTransition">
        <pc:chgData name="tanish bachuwar" userId="0b73a56043bf3d21" providerId="LiveId" clId="{B673D6C5-CD6A-441B-B89A-29B26610EF67}" dt="2023-11-03T10:15:08.261" v="38" actId="207"/>
        <pc:sldMkLst>
          <pc:docMk/>
          <pc:sldMk cId="166352806" sldId="269"/>
        </pc:sldMkLst>
        <pc:spChg chg="mod">
          <ac:chgData name="tanish bachuwar" userId="0b73a56043bf3d21" providerId="LiveId" clId="{B673D6C5-CD6A-441B-B89A-29B26610EF67}" dt="2023-11-03T10:15:08.261" v="38" actId="207"/>
          <ac:spMkLst>
            <pc:docMk/>
            <pc:sldMk cId="166352806" sldId="269"/>
            <ac:spMk id="7" creationId="{C02DFB25-E509-1650-D5E4-F6CFEC4B63E2}"/>
          </ac:spMkLst>
        </pc:spChg>
      </pc:sldChg>
      <pc:sldChg chg="delSp modSp del mod">
        <pc:chgData name="tanish bachuwar" userId="0b73a56043bf3d21" providerId="LiveId" clId="{B673D6C5-CD6A-441B-B89A-29B26610EF67}" dt="2023-11-03T09:59:49.332" v="31" actId="2696"/>
        <pc:sldMkLst>
          <pc:docMk/>
          <pc:sldMk cId="4123978387" sldId="269"/>
        </pc:sldMkLst>
        <pc:spChg chg="del ord">
          <ac:chgData name="tanish bachuwar" userId="0b73a56043bf3d21" providerId="LiveId" clId="{B673D6C5-CD6A-441B-B89A-29B26610EF67}" dt="2023-11-03T09:59:37.462" v="29" actId="478"/>
          <ac:spMkLst>
            <pc:docMk/>
            <pc:sldMk cId="4123978387" sldId="269"/>
            <ac:spMk id="2" creationId="{0E89D31F-1664-FD35-0977-A2D6ECF5ECDF}"/>
          </ac:spMkLst>
        </pc:spChg>
        <pc:picChg chg="mod ord">
          <ac:chgData name="tanish bachuwar" userId="0b73a56043bf3d21" providerId="LiveId" clId="{B673D6C5-CD6A-441B-B89A-29B26610EF67}" dt="2023-11-03T09:59:39.983" v="30" actId="1076"/>
          <ac:picMkLst>
            <pc:docMk/>
            <pc:sldMk cId="4123978387" sldId="269"/>
            <ac:picMk id="5" creationId="{79D07FF8-0BD6-69A1-68B5-053B2C4A8D48}"/>
          </ac:picMkLst>
        </pc:picChg>
      </pc:sldChg>
    </pc:docChg>
  </pc:docChgLst>
  <pc:docChgLst>
    <pc:chgData name="Guest User" providerId="Windows Live" clId="Web-{A75C09BA-3A42-4948-95DC-D3E54AD3EAAF}"/>
    <pc:docChg chg="addSld modSld">
      <pc:chgData name="Guest User" userId="" providerId="Windows Live" clId="Web-{A75C09BA-3A42-4948-95DC-D3E54AD3EAAF}" dt="2023-11-03T09:59:03.806" v="5" actId="20577"/>
      <pc:docMkLst>
        <pc:docMk/>
      </pc:docMkLst>
      <pc:sldChg chg="addSp modSp new mod setBg">
        <pc:chgData name="Guest User" userId="" providerId="Windows Live" clId="Web-{A75C09BA-3A42-4948-95DC-D3E54AD3EAAF}" dt="2023-11-03T09:59:03.806" v="5" actId="20577"/>
        <pc:sldMkLst>
          <pc:docMk/>
          <pc:sldMk cId="4123978387" sldId="269"/>
        </pc:sldMkLst>
        <pc:spChg chg="mod">
          <ac:chgData name="Guest User" userId="" providerId="Windows Live" clId="Web-{A75C09BA-3A42-4948-95DC-D3E54AD3EAAF}" dt="2023-11-03T09:58:49.399" v="3"/>
          <ac:spMkLst>
            <pc:docMk/>
            <pc:sldMk cId="4123978387" sldId="269"/>
            <ac:spMk id="2" creationId="{0E89D31F-1664-FD35-0977-A2D6ECF5ECDF}"/>
          </ac:spMkLst>
        </pc:spChg>
        <pc:spChg chg="mod">
          <ac:chgData name="Guest User" userId="" providerId="Windows Live" clId="Web-{A75C09BA-3A42-4948-95DC-D3E54AD3EAAF}" dt="2023-11-03T09:59:03.806" v="5" actId="20577"/>
          <ac:spMkLst>
            <pc:docMk/>
            <pc:sldMk cId="4123978387" sldId="269"/>
            <ac:spMk id="3" creationId="{FE696FEA-7B3E-21C2-BAE5-DDB03138B451}"/>
          </ac:spMkLst>
        </pc:spChg>
        <pc:spChg chg="add">
          <ac:chgData name="Guest User" userId="" providerId="Windows Live" clId="Web-{A75C09BA-3A42-4948-95DC-D3E54AD3EAAF}" dt="2023-11-03T09:58:49.399" v="3"/>
          <ac:spMkLst>
            <pc:docMk/>
            <pc:sldMk cId="4123978387" sldId="269"/>
            <ac:spMk id="9" creationId="{3ECBE1F1-D69B-4AFA-ABD5-8E41720EF6DE}"/>
          </ac:spMkLst>
        </pc:spChg>
        <pc:spChg chg="add">
          <ac:chgData name="Guest User" userId="" providerId="Windows Live" clId="Web-{A75C09BA-3A42-4948-95DC-D3E54AD3EAAF}" dt="2023-11-03T09:58:49.399" v="3"/>
          <ac:spMkLst>
            <pc:docMk/>
            <pc:sldMk cId="4123978387" sldId="269"/>
            <ac:spMk id="11" creationId="{603A6265-E10C-4B85-9C20-E75FCAF9CC63}"/>
          </ac:spMkLst>
        </pc:spChg>
        <pc:picChg chg="add mod">
          <ac:chgData name="Guest User" userId="" providerId="Windows Live" clId="Web-{A75C09BA-3A42-4948-95DC-D3E54AD3EAAF}" dt="2023-11-03T09:58:55.149" v="4" actId="14100"/>
          <ac:picMkLst>
            <pc:docMk/>
            <pc:sldMk cId="4123978387" sldId="269"/>
            <ac:picMk id="5" creationId="{79D07FF8-0BD6-69A1-68B5-053B2C4A8D48}"/>
          </ac:picMkLst>
        </pc:picChg>
      </pc:sldChg>
    </pc:docChg>
  </pc:docChgLst>
  <pc:docChgLst>
    <pc:chgData name="Guest User" providerId="Windows Live" clId="Web-{AE193FEC-EACF-46E0-BC36-E67249ED3254}"/>
    <pc:docChg chg="modSld">
      <pc:chgData name="Guest User" userId="" providerId="Windows Live" clId="Web-{AE193FEC-EACF-46E0-BC36-E67249ED3254}" dt="2023-11-03T11:39:38.505" v="1" actId="1076"/>
      <pc:docMkLst>
        <pc:docMk/>
      </pc:docMkLst>
      <pc:sldChg chg="modSp">
        <pc:chgData name="Guest User" userId="" providerId="Windows Live" clId="Web-{AE193FEC-EACF-46E0-BC36-E67249ED3254}" dt="2023-11-03T11:39:38.505" v="1" actId="1076"/>
        <pc:sldMkLst>
          <pc:docMk/>
          <pc:sldMk cId="2082116459" sldId="266"/>
        </pc:sldMkLst>
        <pc:picChg chg="mod">
          <ac:chgData name="Guest User" userId="" providerId="Windows Live" clId="Web-{AE193FEC-EACF-46E0-BC36-E67249ED3254}" dt="2023-11-03T11:39:38.505" v="1" actId="1076"/>
          <ac:picMkLst>
            <pc:docMk/>
            <pc:sldMk cId="2082116459" sldId="266"/>
            <ac:picMk id="4" creationId="{6FF03C54-3657-A7AA-2396-87B50DCF4BC7}"/>
          </ac:picMkLst>
        </pc:picChg>
      </pc:sldChg>
    </pc:docChg>
  </pc:docChgLst>
  <pc:docChgLst>
    <pc:chgData name="Guest User" providerId="Windows Live" clId="Web-{00A7386F-A6F2-4832-8390-2A29BD98BE6B}"/>
    <pc:docChg chg="modSld">
      <pc:chgData name="Guest User" userId="" providerId="Windows Live" clId="Web-{00A7386F-A6F2-4832-8390-2A29BD98BE6B}" dt="2023-11-04T05:42:53.847" v="1"/>
      <pc:docMkLst>
        <pc:docMk/>
      </pc:docMkLst>
      <pc:sldChg chg="addSp delSp modSp mod setBg setClrOvrMap">
        <pc:chgData name="Guest User" userId="" providerId="Windows Live" clId="Web-{00A7386F-A6F2-4832-8390-2A29BD98BE6B}" dt="2023-11-04T05:42:53.847" v="1"/>
        <pc:sldMkLst>
          <pc:docMk/>
          <pc:sldMk cId="3733252445" sldId="256"/>
        </pc:sldMkLst>
        <pc:spChg chg="mod">
          <ac:chgData name="Guest User" userId="" providerId="Windows Live" clId="Web-{00A7386F-A6F2-4832-8390-2A29BD98BE6B}" dt="2023-11-04T05:42:53.847" v="1"/>
          <ac:spMkLst>
            <pc:docMk/>
            <pc:sldMk cId="3733252445" sldId="256"/>
            <ac:spMk id="2" creationId="{7E98655A-2CBB-B77A-8AAB-4F2CDAE19CE9}"/>
          </ac:spMkLst>
        </pc:spChg>
        <pc:spChg chg="mod">
          <ac:chgData name="Guest User" userId="" providerId="Windows Live" clId="Web-{00A7386F-A6F2-4832-8390-2A29BD98BE6B}" dt="2023-11-04T05:42:53.847" v="1"/>
          <ac:spMkLst>
            <pc:docMk/>
            <pc:sldMk cId="3733252445" sldId="256"/>
            <ac:spMk id="3" creationId="{70C5F8D2-DDBD-FF4F-E9C6-5DF9D79ED90C}"/>
          </ac:spMkLst>
        </pc:spChg>
        <pc:spChg chg="del">
          <ac:chgData name="Guest User" userId="" providerId="Windows Live" clId="Web-{00A7386F-A6F2-4832-8390-2A29BD98BE6B}" dt="2023-11-04T05:42:53.847" v="1"/>
          <ac:spMkLst>
            <pc:docMk/>
            <pc:sldMk cId="3733252445" sldId="256"/>
            <ac:spMk id="26" creationId="{A3363022-C969-41E9-8EB2-E4C94908C1FA}"/>
          </ac:spMkLst>
        </pc:spChg>
        <pc:spChg chg="del">
          <ac:chgData name="Guest User" userId="" providerId="Windows Live" clId="Web-{00A7386F-A6F2-4832-8390-2A29BD98BE6B}" dt="2023-11-04T05:42:53.847" v="1"/>
          <ac:spMkLst>
            <pc:docMk/>
            <pc:sldMk cId="3733252445" sldId="256"/>
            <ac:spMk id="28" creationId="{8D1AD6B3-BE88-4CEB-BA17-790657CC4729}"/>
          </ac:spMkLst>
        </pc:spChg>
        <pc:spChg chg="add">
          <ac:chgData name="Guest User" userId="" providerId="Windows Live" clId="Web-{00A7386F-A6F2-4832-8390-2A29BD98BE6B}" dt="2023-11-04T05:42:53.847" v="1"/>
          <ac:spMkLst>
            <pc:docMk/>
            <pc:sldMk cId="3733252445" sldId="256"/>
            <ac:spMk id="38" creationId="{71B2258F-86CA-4D4D-8270-BC05FCDEBFB3}"/>
          </ac:spMkLst>
        </pc:spChg>
        <pc:grpChg chg="del">
          <ac:chgData name="Guest User" userId="" providerId="Windows Live" clId="Web-{00A7386F-A6F2-4832-8390-2A29BD98BE6B}" dt="2023-11-04T05:42:53.847" v="1"/>
          <ac:grpSpMkLst>
            <pc:docMk/>
            <pc:sldMk cId="3733252445" sldId="256"/>
            <ac:grpSpMk id="30" creationId="{89D1390B-7E13-4B4F-9CB2-391063412E54}"/>
          </ac:grpSpMkLst>
        </pc:grpChg>
        <pc:picChg chg="mod ord">
          <ac:chgData name="Guest User" userId="" providerId="Windows Live" clId="Web-{00A7386F-A6F2-4832-8390-2A29BD98BE6B}" dt="2023-11-04T05:42:53.847" v="1"/>
          <ac:picMkLst>
            <pc:docMk/>
            <pc:sldMk cId="3733252445" sldId="256"/>
            <ac:picMk id="12" creationId="{27F2981B-06EB-C8DA-8A73-2ED1F951468C}"/>
          </ac:picMkLst>
        </pc:picChg>
      </pc:sldChg>
    </pc:docChg>
  </pc:docChgLst>
  <pc:docChgLst>
    <pc:chgData name="Guest User" providerId="Windows Live" clId="Web-{3A306D0D-335A-446A-802F-AA9A9322372A}"/>
    <pc:docChg chg="addSld modSld sldOrd">
      <pc:chgData name="Guest User" userId="" providerId="Windows Live" clId="Web-{3A306D0D-335A-446A-802F-AA9A9322372A}" dt="2023-11-04T05:31:39.143" v="52"/>
      <pc:docMkLst>
        <pc:docMk/>
      </pc:docMkLst>
      <pc:sldChg chg="addSp delSp modSp">
        <pc:chgData name="Guest User" userId="" providerId="Windows Live" clId="Web-{3A306D0D-335A-446A-802F-AA9A9322372A}" dt="2023-11-04T05:18:10.177" v="0"/>
        <pc:sldMkLst>
          <pc:docMk/>
          <pc:sldMk cId="3733252445" sldId="256"/>
        </pc:sldMkLst>
        <pc:spChg chg="mod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2" creationId="{7E98655A-2CBB-B77A-8AAB-4F2CDAE19CE9}"/>
          </ac:spMkLst>
        </pc:spChg>
        <pc:spChg chg="mod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3" creationId="{70C5F8D2-DDBD-FF4F-E9C6-5DF9D79ED90C}"/>
          </ac:spMkLst>
        </pc:spChg>
        <pc:spChg chg="del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19" creationId="{657F69E0-C4B0-4BEC-A689-4F8D877F05D4}"/>
          </ac:spMkLst>
        </pc:spChg>
        <pc:spChg chg="del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21" creationId="{9F6380B4-6A1C-481E-8408-B4E6C75B9B81}"/>
          </ac:spMkLst>
        </pc:spChg>
        <pc:spChg chg="add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26" creationId="{A3363022-C969-41E9-8EB2-E4C94908C1FA}"/>
          </ac:spMkLst>
        </pc:spChg>
        <pc:spChg chg="add">
          <ac:chgData name="Guest User" userId="" providerId="Windows Live" clId="Web-{3A306D0D-335A-446A-802F-AA9A9322372A}" dt="2023-11-04T05:18:10.177" v="0"/>
          <ac:spMkLst>
            <pc:docMk/>
            <pc:sldMk cId="3733252445" sldId="256"/>
            <ac:spMk id="28" creationId="{8D1AD6B3-BE88-4CEB-BA17-790657CC4729}"/>
          </ac:spMkLst>
        </pc:spChg>
        <pc:grpChg chg="add">
          <ac:chgData name="Guest User" userId="" providerId="Windows Live" clId="Web-{3A306D0D-335A-446A-802F-AA9A9322372A}" dt="2023-11-04T05:18:10.177" v="0"/>
          <ac:grpSpMkLst>
            <pc:docMk/>
            <pc:sldMk cId="3733252445" sldId="256"/>
            <ac:grpSpMk id="30" creationId="{89D1390B-7E13-4B4F-9CB2-391063412E54}"/>
          </ac:grpSpMkLst>
        </pc:grpChg>
        <pc:picChg chg="mod ord">
          <ac:chgData name="Guest User" userId="" providerId="Windows Live" clId="Web-{3A306D0D-335A-446A-802F-AA9A9322372A}" dt="2023-11-04T05:18:10.177" v="0"/>
          <ac:picMkLst>
            <pc:docMk/>
            <pc:sldMk cId="3733252445" sldId="256"/>
            <ac:picMk id="12" creationId="{27F2981B-06EB-C8DA-8A73-2ED1F951468C}"/>
          </ac:picMkLst>
        </pc:picChg>
      </pc:sldChg>
      <pc:sldChg chg="addSp delSp modSp">
        <pc:chgData name="Guest User" userId="" providerId="Windows Live" clId="Web-{3A306D0D-335A-446A-802F-AA9A9322372A}" dt="2023-11-04T05:18:21.162" v="1"/>
        <pc:sldMkLst>
          <pc:docMk/>
          <pc:sldMk cId="2690679930" sldId="257"/>
        </pc:sldMkLst>
        <pc:spChg chg="mod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2" creationId="{43814819-FE6D-0FF0-FB7F-3B47BD693D07}"/>
          </ac:spMkLst>
        </pc:spChg>
        <pc:spChg chg="mod ord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3" creationId="{9DF91C4D-B975-0885-F672-7701DB9C1E75}"/>
          </ac:spMkLst>
        </pc:spChg>
        <pc:spChg chg="del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23" creationId="{AE3A741D-C19B-960A-5803-1C5887147820}"/>
          </ac:spMkLst>
        </pc:spChg>
        <pc:spChg chg="del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25" creationId="{DC39DE25-0E4E-0AA7-0932-1D78C2372786}"/>
          </ac:spMkLst>
        </pc:spChg>
        <pc:spChg chg="del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27" creationId="{8D6EA299-0840-6DEA-E670-C49AEBC87E89}"/>
          </ac:spMkLst>
        </pc:spChg>
        <pc:spChg chg="add">
          <ac:chgData name="Guest User" userId="" providerId="Windows Live" clId="Web-{3A306D0D-335A-446A-802F-AA9A9322372A}" dt="2023-11-04T05:18:21.162" v="1"/>
          <ac:spMkLst>
            <pc:docMk/>
            <pc:sldMk cId="2690679930" sldId="257"/>
            <ac:spMk id="32" creationId="{D009D6D5-DAC2-4A8B-A17A-E206B9012D09}"/>
          </ac:spMkLst>
        </pc:spChg>
        <pc:picChg chg="mod ord">
          <ac:chgData name="Guest User" userId="" providerId="Windows Live" clId="Web-{3A306D0D-335A-446A-802F-AA9A9322372A}" dt="2023-11-04T05:18:21.162" v="1"/>
          <ac:picMkLst>
            <pc:docMk/>
            <pc:sldMk cId="2690679930" sldId="257"/>
            <ac:picMk id="5" creationId="{DC5923D4-87A7-2D18-58AE-E7633EB3A758}"/>
          </ac:picMkLst>
        </pc:picChg>
      </pc:sldChg>
      <pc:sldChg chg="addSp delSp modSp mod setBg setClrOvrMap">
        <pc:chgData name="Guest User" userId="" providerId="Windows Live" clId="Web-{3A306D0D-335A-446A-802F-AA9A9322372A}" dt="2023-11-04T05:19:10.351" v="6"/>
        <pc:sldMkLst>
          <pc:docMk/>
          <pc:sldMk cId="2721306622" sldId="258"/>
        </pc:sldMkLst>
        <pc:spChg chg="mod">
          <ac:chgData name="Guest User" userId="" providerId="Windows Live" clId="Web-{3A306D0D-335A-446A-802F-AA9A9322372A}" dt="2023-11-04T05:19:10.351" v="6"/>
          <ac:spMkLst>
            <pc:docMk/>
            <pc:sldMk cId="2721306622" sldId="258"/>
            <ac:spMk id="2" creationId="{D9EDFAD6-06B3-B8B3-EDC7-585EE3791C21}"/>
          </ac:spMkLst>
        </pc:spChg>
        <pc:spChg chg="add del">
          <ac:chgData name="Guest User" userId="" providerId="Windows Live" clId="Web-{3A306D0D-335A-446A-802F-AA9A9322372A}" dt="2023-11-04T05:18:59.694" v="4"/>
          <ac:spMkLst>
            <pc:docMk/>
            <pc:sldMk cId="2721306622" sldId="258"/>
            <ac:spMk id="9" creationId="{4D60F200-5EB0-B223-2439-C96C67F0FEE1}"/>
          </ac:spMkLst>
        </pc:spChg>
        <pc:spChg chg="add del">
          <ac:chgData name="Guest User" userId="" providerId="Windows Live" clId="Web-{3A306D0D-335A-446A-802F-AA9A9322372A}" dt="2023-11-04T05:18:59.694" v="4"/>
          <ac:spMkLst>
            <pc:docMk/>
            <pc:sldMk cId="2721306622" sldId="258"/>
            <ac:spMk id="11" creationId="{F92CB243-67C5-E304-31A0-4D7D607BAFBA}"/>
          </ac:spMkLst>
        </pc:spChg>
        <pc:spChg chg="add del">
          <ac:chgData name="Guest User" userId="" providerId="Windows Live" clId="Web-{3A306D0D-335A-446A-802F-AA9A9322372A}" dt="2023-11-04T05:18:59.694" v="4"/>
          <ac:spMkLst>
            <pc:docMk/>
            <pc:sldMk cId="2721306622" sldId="258"/>
            <ac:spMk id="13" creationId="{11A95761-C93E-94BF-087D-D2A823789EAB}"/>
          </ac:spMkLst>
        </pc:spChg>
        <pc:spChg chg="add del">
          <ac:chgData name="Guest User" userId="" providerId="Windows Live" clId="Web-{3A306D0D-335A-446A-802F-AA9A9322372A}" dt="2023-11-04T05:18:59.694" v="4"/>
          <ac:spMkLst>
            <pc:docMk/>
            <pc:sldMk cId="2721306622" sldId="258"/>
            <ac:spMk id="15" creationId="{6E63D1A5-FD49-4756-F62E-786C34E631EF}"/>
          </ac:spMkLst>
        </pc:spChg>
        <pc:spChg chg="add del">
          <ac:chgData name="Guest User" userId="" providerId="Windows Live" clId="Web-{3A306D0D-335A-446A-802F-AA9A9322372A}" dt="2023-11-04T05:18:59.632" v="3"/>
          <ac:spMkLst>
            <pc:docMk/>
            <pc:sldMk cId="2721306622" sldId="258"/>
            <ac:spMk id="20" creationId="{B50AB553-2A96-4A92-96F2-93548E096954}"/>
          </ac:spMkLst>
        </pc:spChg>
        <pc:spChg chg="add del">
          <ac:chgData name="Guest User" userId="" providerId="Windows Live" clId="Web-{3A306D0D-335A-446A-802F-AA9A9322372A}" dt="2023-11-04T05:19:10.351" v="6"/>
          <ac:spMkLst>
            <pc:docMk/>
            <pc:sldMk cId="2721306622" sldId="258"/>
            <ac:spMk id="22" creationId="{4D60F200-5EB0-B223-2439-C96C67F0FEE1}"/>
          </ac:spMkLst>
        </pc:spChg>
        <pc:spChg chg="add del">
          <ac:chgData name="Guest User" userId="" providerId="Windows Live" clId="Web-{3A306D0D-335A-446A-802F-AA9A9322372A}" dt="2023-11-04T05:19:10.351" v="6"/>
          <ac:spMkLst>
            <pc:docMk/>
            <pc:sldMk cId="2721306622" sldId="258"/>
            <ac:spMk id="23" creationId="{F92CB243-67C5-E304-31A0-4D7D607BAFBA}"/>
          </ac:spMkLst>
        </pc:spChg>
        <pc:spChg chg="add del">
          <ac:chgData name="Guest User" userId="" providerId="Windows Live" clId="Web-{3A306D0D-335A-446A-802F-AA9A9322372A}" dt="2023-11-04T05:19:10.351" v="6"/>
          <ac:spMkLst>
            <pc:docMk/>
            <pc:sldMk cId="2721306622" sldId="258"/>
            <ac:spMk id="24" creationId="{11A95761-C93E-94BF-087D-D2A823789EAB}"/>
          </ac:spMkLst>
        </pc:spChg>
        <pc:spChg chg="add del">
          <ac:chgData name="Guest User" userId="" providerId="Windows Live" clId="Web-{3A306D0D-335A-446A-802F-AA9A9322372A}" dt="2023-11-04T05:19:10.351" v="6"/>
          <ac:spMkLst>
            <pc:docMk/>
            <pc:sldMk cId="2721306622" sldId="258"/>
            <ac:spMk id="25" creationId="{6E63D1A5-FD49-4756-F62E-786C34E631EF}"/>
          </ac:spMkLst>
        </pc:spChg>
        <pc:graphicFrameChg chg="mod modGraphic">
          <ac:chgData name="Guest User" userId="" providerId="Windows Live" clId="Web-{3A306D0D-335A-446A-802F-AA9A9322372A}" dt="2023-11-04T05:19:10.351" v="6"/>
          <ac:graphicFrameMkLst>
            <pc:docMk/>
            <pc:sldMk cId="2721306622" sldId="258"/>
            <ac:graphicFrameMk id="6" creationId="{D43B441D-FDF9-F792-DDC6-2805DFC69878}"/>
          </ac:graphicFrameMkLst>
        </pc:graphicFrameChg>
        <pc:picChg chg="mod">
          <ac:chgData name="Guest User" userId="" providerId="Windows Live" clId="Web-{3A306D0D-335A-446A-802F-AA9A9322372A}" dt="2023-11-04T05:19:10.351" v="6"/>
          <ac:picMkLst>
            <pc:docMk/>
            <pc:sldMk cId="2721306622" sldId="258"/>
            <ac:picMk id="5" creationId="{63CB1E53-7ED8-957E-56F3-29106B9A20D9}"/>
          </ac:picMkLst>
        </pc:picChg>
      </pc:sldChg>
      <pc:sldChg chg="addSp delSp modSp">
        <pc:chgData name="Guest User" userId="" providerId="Windows Live" clId="Web-{3A306D0D-335A-446A-802F-AA9A9322372A}" dt="2023-11-04T05:22:26.436" v="20" actId="14100"/>
        <pc:sldMkLst>
          <pc:docMk/>
          <pc:sldMk cId="2176268698" sldId="262"/>
        </pc:sldMkLst>
        <pc:spChg chg="mod">
          <ac:chgData name="Guest User" userId="" providerId="Windows Live" clId="Web-{3A306D0D-335A-446A-802F-AA9A9322372A}" dt="2023-11-04T05:20:57.980" v="7"/>
          <ac:spMkLst>
            <pc:docMk/>
            <pc:sldMk cId="2176268698" sldId="262"/>
            <ac:spMk id="2" creationId="{F9A15363-0A99-6E14-040C-C55789F8C4A0}"/>
          </ac:spMkLst>
        </pc:spChg>
        <pc:spChg chg="del">
          <ac:chgData name="Guest User" userId="" providerId="Windows Live" clId="Web-{3A306D0D-335A-446A-802F-AA9A9322372A}" dt="2023-11-04T05:20:57.980" v="7"/>
          <ac:spMkLst>
            <pc:docMk/>
            <pc:sldMk cId="2176268698" sldId="262"/>
            <ac:spMk id="10" creationId="{A3363022-C969-41E9-8EB2-E4C94908C1FA}"/>
          </ac:spMkLst>
        </pc:spChg>
        <pc:spChg chg="del">
          <ac:chgData name="Guest User" userId="" providerId="Windows Live" clId="Web-{3A306D0D-335A-446A-802F-AA9A9322372A}" dt="2023-11-04T05:20:57.980" v="7"/>
          <ac:spMkLst>
            <pc:docMk/>
            <pc:sldMk cId="2176268698" sldId="262"/>
            <ac:spMk id="12" creationId="{8D1AD6B3-BE88-4CEB-BA17-790657CC4729}"/>
          </ac:spMkLst>
        </pc:spChg>
        <pc:spChg chg="add">
          <ac:chgData name="Guest User" userId="" providerId="Windows Live" clId="Web-{3A306D0D-335A-446A-802F-AA9A9322372A}" dt="2023-11-04T05:20:57.980" v="7"/>
          <ac:spMkLst>
            <pc:docMk/>
            <pc:sldMk cId="2176268698" sldId="262"/>
            <ac:spMk id="22" creationId="{FB5B0058-AF13-4859-B429-4EDDE2A26F7F}"/>
          </ac:spMkLst>
        </pc:spChg>
        <pc:spChg chg="add">
          <ac:chgData name="Guest User" userId="" providerId="Windows Live" clId="Web-{3A306D0D-335A-446A-802F-AA9A9322372A}" dt="2023-11-04T05:20:57.980" v="7"/>
          <ac:spMkLst>
            <pc:docMk/>
            <pc:sldMk cId="2176268698" sldId="262"/>
            <ac:spMk id="24" creationId="{0277405F-0B4F-4418-B773-1B38814125B6}"/>
          </ac:spMkLst>
        </pc:spChg>
        <pc:grpChg chg="del">
          <ac:chgData name="Guest User" userId="" providerId="Windows Live" clId="Web-{3A306D0D-335A-446A-802F-AA9A9322372A}" dt="2023-11-04T05:20:57.980" v="7"/>
          <ac:grpSpMkLst>
            <pc:docMk/>
            <pc:sldMk cId="2176268698" sldId="262"/>
            <ac:grpSpMk id="14" creationId="{89D1390B-7E13-4B4F-9CB2-391063412E54}"/>
          </ac:grpSpMkLst>
        </pc:grpChg>
        <pc:picChg chg="mod ord">
          <ac:chgData name="Guest User" userId="" providerId="Windows Live" clId="Web-{3A306D0D-335A-446A-802F-AA9A9322372A}" dt="2023-11-04T05:22:26.436" v="20" actId="14100"/>
          <ac:picMkLst>
            <pc:docMk/>
            <pc:sldMk cId="2176268698" sldId="262"/>
            <ac:picMk id="4" creationId="{6BD9B2D6-F006-551F-F047-D7B3BEFEDC87}"/>
          </ac:picMkLst>
        </pc:picChg>
        <pc:picChg chg="mod">
          <ac:chgData name="Guest User" userId="" providerId="Windows Live" clId="Web-{3A306D0D-335A-446A-802F-AA9A9322372A}" dt="2023-11-04T05:21:45.591" v="15" actId="14100"/>
          <ac:picMkLst>
            <pc:docMk/>
            <pc:sldMk cId="2176268698" sldId="262"/>
            <ac:picMk id="7" creationId="{F3385ABA-1359-8453-0672-D08957055869}"/>
          </ac:picMkLst>
        </pc:picChg>
      </pc:sldChg>
      <pc:sldChg chg="addSp delSp modSp">
        <pc:chgData name="Guest User" userId="" providerId="Windows Live" clId="Web-{3A306D0D-335A-446A-802F-AA9A9322372A}" dt="2023-11-04T05:25:03.254" v="40" actId="20577"/>
        <pc:sldMkLst>
          <pc:docMk/>
          <pc:sldMk cId="576580167" sldId="263"/>
        </pc:sldMkLst>
        <pc:spChg chg="mod">
          <ac:chgData name="Guest User" userId="" providerId="Windows Live" clId="Web-{3A306D0D-335A-446A-802F-AA9A9322372A}" dt="2023-11-04T05:25:03.254" v="40" actId="20577"/>
          <ac:spMkLst>
            <pc:docMk/>
            <pc:sldMk cId="576580167" sldId="263"/>
            <ac:spMk id="2" creationId="{DADC5239-3483-F608-A9E5-B62A2BFF005D}"/>
          </ac:spMkLst>
        </pc:spChg>
        <pc:spChg chg="mod">
          <ac:chgData name="Guest User" userId="" providerId="Windows Live" clId="Web-{3A306D0D-335A-446A-802F-AA9A9322372A}" dt="2023-11-04T05:24:51.753" v="37" actId="20577"/>
          <ac:spMkLst>
            <pc:docMk/>
            <pc:sldMk cId="576580167" sldId="263"/>
            <ac:spMk id="4" creationId="{1D358B31-8A2D-05D2-5566-EF9933595E96}"/>
          </ac:spMkLst>
        </pc:spChg>
        <pc:spChg chg="add del">
          <ac:chgData name="Guest User" userId="" providerId="Windows Live" clId="Web-{3A306D0D-335A-446A-802F-AA9A9322372A}" dt="2023-11-04T05:24:04.174" v="30"/>
          <ac:spMkLst>
            <pc:docMk/>
            <pc:sldMk cId="576580167" sldId="263"/>
            <ac:spMk id="10" creationId="{C1DD1A8A-57D5-4A81-AD04-532B043C5611}"/>
          </ac:spMkLst>
        </pc:spChg>
        <pc:spChg chg="add del">
          <ac:chgData name="Guest User" userId="" providerId="Windows Live" clId="Web-{3A306D0D-335A-446A-802F-AA9A9322372A}" dt="2023-11-04T05:24:04.174" v="30"/>
          <ac:spMkLst>
            <pc:docMk/>
            <pc:sldMk cId="576580167" sldId="263"/>
            <ac:spMk id="12" creationId="{007891EC-4501-44ED-A8C8-B11B6DB767AB}"/>
          </ac:spMkLst>
        </pc:spChg>
        <pc:spChg chg="add del">
          <ac:chgData name="Guest User" userId="" providerId="Windows Live" clId="Web-{3A306D0D-335A-446A-802F-AA9A9322372A}" dt="2023-11-04T05:23:54.876" v="23"/>
          <ac:spMkLst>
            <pc:docMk/>
            <pc:sldMk cId="576580167" sldId="263"/>
            <ac:spMk id="17" creationId="{B86AA2DA-281A-4806-8977-D617AEAC830F}"/>
          </ac:spMkLst>
        </pc:spChg>
        <pc:spChg chg="add del">
          <ac:chgData name="Guest User" userId="" providerId="Windows Live" clId="Web-{3A306D0D-335A-446A-802F-AA9A9322372A}" dt="2023-11-04T05:23:54.876" v="23"/>
          <ac:spMkLst>
            <pc:docMk/>
            <pc:sldMk cId="576580167" sldId="263"/>
            <ac:spMk id="19" creationId="{64185774-6FC0-4B8D-A8DB-A8854688960B}"/>
          </ac:spMkLst>
        </pc:spChg>
        <pc:spChg chg="add del">
          <ac:chgData name="Guest User" userId="" providerId="Windows Live" clId="Web-{3A306D0D-335A-446A-802F-AA9A9322372A}" dt="2023-11-04T05:23:54.876" v="23"/>
          <ac:spMkLst>
            <pc:docMk/>
            <pc:sldMk cId="576580167" sldId="263"/>
            <ac:spMk id="21" creationId="{B7D3B4FC-79F4-47D2-9D79-DA876E6AD813}"/>
          </ac:spMkLst>
        </pc:spChg>
        <pc:spChg chg="add del">
          <ac:chgData name="Guest User" userId="" providerId="Windows Live" clId="Web-{3A306D0D-335A-446A-802F-AA9A9322372A}" dt="2023-11-04T05:23:54.876" v="23"/>
          <ac:spMkLst>
            <pc:docMk/>
            <pc:sldMk cId="576580167" sldId="263"/>
            <ac:spMk id="23" creationId="{EFF9196C-3887-4B80-8671-3CA6705C18D3}"/>
          </ac:spMkLst>
        </pc:spChg>
        <pc:spChg chg="add del">
          <ac:chgData name="Guest User" userId="" providerId="Windows Live" clId="Web-{3A306D0D-335A-446A-802F-AA9A9322372A}" dt="2023-11-04T05:23:57.861" v="25"/>
          <ac:spMkLst>
            <pc:docMk/>
            <pc:sldMk cId="576580167" sldId="263"/>
            <ac:spMk id="25" creationId="{D5997EA8-5EFC-40CD-A85F-C3C3BC5F9EB7}"/>
          </ac:spMkLst>
        </pc:spChg>
        <pc:spChg chg="add del">
          <ac:chgData name="Guest User" userId="" providerId="Windows Live" clId="Web-{3A306D0D-335A-446A-802F-AA9A9322372A}" dt="2023-11-04T05:23:57.861" v="25"/>
          <ac:spMkLst>
            <pc:docMk/>
            <pc:sldMk cId="576580167" sldId="263"/>
            <ac:spMk id="26" creationId="{1CF6A1EC-BD15-42D9-A339-A3970CF7C65A}"/>
          </ac:spMkLst>
        </pc:spChg>
        <pc:spChg chg="add del">
          <ac:chgData name="Guest User" userId="" providerId="Windows Live" clId="Web-{3A306D0D-335A-446A-802F-AA9A9322372A}" dt="2023-11-04T05:23:57.861" v="25"/>
          <ac:spMkLst>
            <pc:docMk/>
            <pc:sldMk cId="576580167" sldId="263"/>
            <ac:spMk id="27" creationId="{A720C27D-5C39-492B-BD68-C220C0F838AC}"/>
          </ac:spMkLst>
        </pc:spChg>
        <pc:spChg chg="add del">
          <ac:chgData name="Guest User" userId="" providerId="Windows Live" clId="Web-{3A306D0D-335A-446A-802F-AA9A9322372A}" dt="2023-11-04T05:23:57.861" v="25"/>
          <ac:spMkLst>
            <pc:docMk/>
            <pc:sldMk cId="576580167" sldId="263"/>
            <ac:spMk id="28" creationId="{A4F3394A-A959-460A-ACF9-5FA682C76940}"/>
          </ac:spMkLst>
        </pc:spChg>
        <pc:spChg chg="add del">
          <ac:chgData name="Guest User" userId="" providerId="Windows Live" clId="Web-{3A306D0D-335A-446A-802F-AA9A9322372A}" dt="2023-11-04T05:24:00.658" v="27"/>
          <ac:spMkLst>
            <pc:docMk/>
            <pc:sldMk cId="576580167" sldId="263"/>
            <ac:spMk id="30" creationId="{1A9F7B4E-B03D-4F64-BE33-00D074458D45}"/>
          </ac:spMkLst>
        </pc:spChg>
        <pc:spChg chg="add del">
          <ac:chgData name="Guest User" userId="" providerId="Windows Live" clId="Web-{3A306D0D-335A-446A-802F-AA9A9322372A}" dt="2023-11-04T05:24:00.658" v="27"/>
          <ac:spMkLst>
            <pc:docMk/>
            <pc:sldMk cId="576580167" sldId="263"/>
            <ac:spMk id="31" creationId="{7E2BE7F7-CA89-4002-ACCE-A478AEA24F5E}"/>
          </ac:spMkLst>
        </pc:spChg>
        <pc:spChg chg="add del">
          <ac:chgData name="Guest User" userId="" providerId="Windows Live" clId="Web-{3A306D0D-335A-446A-802F-AA9A9322372A}" dt="2023-11-04T05:24:04.174" v="29"/>
          <ac:spMkLst>
            <pc:docMk/>
            <pc:sldMk cId="576580167" sldId="263"/>
            <ac:spMk id="33" creationId="{F13C74B1-5B17-4795-BED0-7140497B445A}"/>
          </ac:spMkLst>
        </pc:spChg>
        <pc:spChg chg="add del">
          <ac:chgData name="Guest User" userId="" providerId="Windows Live" clId="Web-{3A306D0D-335A-446A-802F-AA9A9322372A}" dt="2023-11-04T05:24:04.174" v="29"/>
          <ac:spMkLst>
            <pc:docMk/>
            <pc:sldMk cId="576580167" sldId="263"/>
            <ac:spMk id="34" creationId="{D4974D33-8DC5-464E-8C6D-BE58F0669C17}"/>
          </ac:spMkLst>
        </pc:spChg>
        <pc:spChg chg="add">
          <ac:chgData name="Guest User" userId="" providerId="Windows Live" clId="Web-{3A306D0D-335A-446A-802F-AA9A9322372A}" dt="2023-11-04T05:24:04.174" v="30"/>
          <ac:spMkLst>
            <pc:docMk/>
            <pc:sldMk cId="576580167" sldId="263"/>
            <ac:spMk id="36" creationId="{04812C46-200A-4DEB-A05E-3ED6C68C2387}"/>
          </ac:spMkLst>
        </pc:spChg>
        <pc:spChg chg="add">
          <ac:chgData name="Guest User" userId="" providerId="Windows Live" clId="Web-{3A306D0D-335A-446A-802F-AA9A9322372A}" dt="2023-11-04T05:24:04.174" v="30"/>
          <ac:spMkLst>
            <pc:docMk/>
            <pc:sldMk cId="576580167" sldId="263"/>
            <ac:spMk id="37" creationId="{D1EA859B-E555-4109-94F3-6700E046E008}"/>
          </ac:spMkLst>
        </pc:spChg>
        <pc:picChg chg="mod ord">
          <ac:chgData name="Guest User" userId="" providerId="Windows Live" clId="Web-{3A306D0D-335A-446A-802F-AA9A9322372A}" dt="2023-11-04T05:24:18.377" v="32" actId="1076"/>
          <ac:picMkLst>
            <pc:docMk/>
            <pc:sldMk cId="576580167" sldId="263"/>
            <ac:picMk id="6" creationId="{F3F6175D-4710-E31E-1274-AF9B73E51B02}"/>
          </ac:picMkLst>
        </pc:picChg>
      </pc:sldChg>
      <pc:sldChg chg="addSp delSp modSp">
        <pc:chgData name="Guest User" userId="" providerId="Windows Live" clId="Web-{3A306D0D-335A-446A-802F-AA9A9322372A}" dt="2023-11-04T05:25:09.098" v="41"/>
        <pc:sldMkLst>
          <pc:docMk/>
          <pc:sldMk cId="2746478046" sldId="268"/>
        </pc:sldMkLst>
        <pc:spChg chg="mod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2" creationId="{87714C41-F997-D51D-FF16-938F5FEAC41D}"/>
          </ac:spMkLst>
        </pc:spChg>
        <pc:spChg chg="mod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3" creationId="{A3F8221A-1207-A73C-2F5C-050DC76A5CE8}"/>
          </ac:spMkLst>
        </pc:spChg>
        <pc:spChg chg="del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9" creationId="{5A59F003-E00A-43F9-91DC-CC54E3B87466}"/>
          </ac:spMkLst>
        </pc:spChg>
        <pc:spChg chg="del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11" creationId="{D74A4382-E3AD-430A-9A1F-DFA3E0E77A7D}"/>
          </ac:spMkLst>
        </pc:spChg>
        <pc:spChg chg="del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13" creationId="{79F40191-0F44-4FD1-82CC-ACB507C14BE6}"/>
          </ac:spMkLst>
        </pc:spChg>
        <pc:spChg chg="add">
          <ac:chgData name="Guest User" userId="" providerId="Windows Live" clId="Web-{3A306D0D-335A-446A-802F-AA9A9322372A}" dt="2023-11-04T05:25:09.098" v="41"/>
          <ac:spMkLst>
            <pc:docMk/>
            <pc:sldMk cId="2746478046" sldId="268"/>
            <ac:spMk id="18" creationId="{06DA9DF9-31F7-4056-B42E-878CC92417B8}"/>
          </ac:spMkLst>
        </pc:spChg>
        <pc:picChg chg="mod ord">
          <ac:chgData name="Guest User" userId="" providerId="Windows Live" clId="Web-{3A306D0D-335A-446A-802F-AA9A9322372A}" dt="2023-11-04T05:25:09.098" v="41"/>
          <ac:picMkLst>
            <pc:docMk/>
            <pc:sldMk cId="2746478046" sldId="268"/>
            <ac:picMk id="5" creationId="{2A0CF25D-ACBF-127E-A697-5938BA3A5D7C}"/>
          </ac:picMkLst>
        </pc:picChg>
      </pc:sldChg>
      <pc:sldChg chg="addSp delSp">
        <pc:chgData name="Guest User" userId="" providerId="Windows Live" clId="Web-{3A306D0D-335A-446A-802F-AA9A9322372A}" dt="2023-11-04T05:23:07.484" v="21"/>
        <pc:sldMkLst>
          <pc:docMk/>
          <pc:sldMk cId="166352806" sldId="269"/>
        </pc:sldMkLst>
        <pc:spChg chg="del">
          <ac:chgData name="Guest User" userId="" providerId="Windows Live" clId="Web-{3A306D0D-335A-446A-802F-AA9A9322372A}" dt="2023-11-04T05:23:07.484" v="21"/>
          <ac:spMkLst>
            <pc:docMk/>
            <pc:sldMk cId="166352806" sldId="269"/>
            <ac:spMk id="7" creationId="{C02DFB25-E509-1650-D5E4-F6CFEC4B63E2}"/>
          </ac:spMkLst>
        </pc:spChg>
        <pc:graphicFrameChg chg="add">
          <ac:chgData name="Guest User" userId="" providerId="Windows Live" clId="Web-{3A306D0D-335A-446A-802F-AA9A9322372A}" dt="2023-11-04T05:23:07.484" v="21"/>
          <ac:graphicFrameMkLst>
            <pc:docMk/>
            <pc:sldMk cId="166352806" sldId="269"/>
            <ac:graphicFrameMk id="9" creationId="{D4FF3A2B-9B1E-9E16-7F56-5B36E7DB2DE6}"/>
          </ac:graphicFrameMkLst>
        </pc:graphicFrameChg>
      </pc:sldChg>
      <pc:sldChg chg="addSp delSp modSp new mod ord setBg">
        <pc:chgData name="Guest User" userId="" providerId="Windows Live" clId="Web-{3A306D0D-335A-446A-802F-AA9A9322372A}" dt="2023-11-04T05:31:39.143" v="52"/>
        <pc:sldMkLst>
          <pc:docMk/>
          <pc:sldMk cId="4183593635" sldId="270"/>
        </pc:sldMkLst>
        <pc:spChg chg="del">
          <ac:chgData name="Guest User" userId="" providerId="Windows Live" clId="Web-{3A306D0D-335A-446A-802F-AA9A9322372A}" dt="2023-11-04T05:31:39.143" v="52"/>
          <ac:spMkLst>
            <pc:docMk/>
            <pc:sldMk cId="4183593635" sldId="270"/>
            <ac:spMk id="2" creationId="{EA3235F1-E703-B9B3-335F-B3D59B6C4E91}"/>
          </ac:spMkLst>
        </pc:spChg>
        <pc:spChg chg="del">
          <ac:chgData name="Guest User" userId="" providerId="Windows Live" clId="Web-{3A306D0D-335A-446A-802F-AA9A9322372A}" dt="2023-11-04T05:30:42.016" v="44"/>
          <ac:spMkLst>
            <pc:docMk/>
            <pc:sldMk cId="4183593635" sldId="270"/>
            <ac:spMk id="3" creationId="{DE822D6A-9D9A-D360-A769-C3F0171BEC18}"/>
          </ac:spMkLst>
        </pc:spChg>
        <pc:picChg chg="add mod ord">
          <ac:chgData name="Guest User" userId="" providerId="Windows Live" clId="Web-{3A306D0D-335A-446A-802F-AA9A9322372A}" dt="2023-11-04T05:31:39.143" v="52"/>
          <ac:picMkLst>
            <pc:docMk/>
            <pc:sldMk cId="4183593635" sldId="270"/>
            <ac:picMk id="4" creationId="{9396C50E-A092-EF1F-A669-67A55CFBF488}"/>
          </ac:picMkLst>
        </pc:picChg>
      </pc:sldChg>
    </pc:docChg>
  </pc:docChgLst>
  <pc:docChgLst>
    <pc:chgData name="Guest User" providerId="Windows Live" clId="Web-{CA57765D-195C-40F2-B69C-87BE97307CF6}"/>
    <pc:docChg chg="addSld delSld modSld sldOrd">
      <pc:chgData name="Guest User" userId="" providerId="Windows Live" clId="Web-{CA57765D-195C-40F2-B69C-87BE97307CF6}" dt="2023-11-03T10:42:41.487" v="6" actId="1076"/>
      <pc:docMkLst>
        <pc:docMk/>
      </pc:docMkLst>
      <pc:sldChg chg="modSp add del">
        <pc:chgData name="Guest User" userId="" providerId="Windows Live" clId="Web-{CA57765D-195C-40F2-B69C-87BE97307CF6}" dt="2023-11-03T10:42:41.487" v="6" actId="1076"/>
        <pc:sldMkLst>
          <pc:docMk/>
          <pc:sldMk cId="2176268698" sldId="262"/>
        </pc:sldMkLst>
        <pc:spChg chg="mod">
          <ac:chgData name="Guest User" userId="" providerId="Windows Live" clId="Web-{CA57765D-195C-40F2-B69C-87BE97307CF6}" dt="2023-11-03T10:42:35.752" v="5" actId="1076"/>
          <ac:spMkLst>
            <pc:docMk/>
            <pc:sldMk cId="2176268698" sldId="262"/>
            <ac:spMk id="2" creationId="{F9A15363-0A99-6E14-040C-C55789F8C4A0}"/>
          </ac:spMkLst>
        </pc:spChg>
        <pc:picChg chg="mod">
          <ac:chgData name="Guest User" userId="" providerId="Windows Live" clId="Web-{CA57765D-195C-40F2-B69C-87BE97307CF6}" dt="2023-11-03T10:42:06.267" v="1" actId="1076"/>
          <ac:picMkLst>
            <pc:docMk/>
            <pc:sldMk cId="2176268698" sldId="262"/>
            <ac:picMk id="4" creationId="{6BD9B2D6-F006-551F-F047-D7B3BEFEDC87}"/>
          </ac:picMkLst>
        </pc:picChg>
        <pc:picChg chg="mod">
          <ac:chgData name="Guest User" userId="" providerId="Windows Live" clId="Web-{CA57765D-195C-40F2-B69C-87BE97307CF6}" dt="2023-11-03T10:42:41.487" v="6" actId="1076"/>
          <ac:picMkLst>
            <pc:docMk/>
            <pc:sldMk cId="2176268698" sldId="262"/>
            <ac:picMk id="7" creationId="{F3385ABA-1359-8453-0672-D08957055869}"/>
          </ac:picMkLst>
        </pc:picChg>
      </pc:sldChg>
      <pc:sldChg chg="ord">
        <pc:chgData name="Guest User" userId="" providerId="Windows Live" clId="Web-{CA57765D-195C-40F2-B69C-87BE97307CF6}" dt="2023-11-03T09:50:33.515" v="0"/>
        <pc:sldMkLst>
          <pc:docMk/>
          <pc:sldMk cId="1959288782" sldId="26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64784-85E6-40AF-B2CF-F3B4AEFD0CA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93C249-5993-4CB3-8808-6949DAF44D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Efficiency of solar cell 22 –65</a:t>
          </a:r>
          <a:r>
            <a:rPr lang="en-US">
              <a:latin typeface="+mn-lt"/>
              <a:cs typeface="Arial"/>
            </a:rPr>
            <a:t> °C</a:t>
          </a:r>
        </a:p>
      </dgm:t>
    </dgm:pt>
    <dgm:pt modelId="{9DB6C591-8AE2-4E90-A4E1-59A55BDE1FE3}" type="parTrans" cxnId="{7CC041C4-CB30-45EA-8FA7-28F07F58A749}">
      <dgm:prSet/>
      <dgm:spPr/>
      <dgm:t>
        <a:bodyPr/>
        <a:lstStyle/>
        <a:p>
          <a:endParaRPr lang="en-US"/>
        </a:p>
      </dgm:t>
    </dgm:pt>
    <dgm:pt modelId="{2BD09A61-4D67-4A2A-998D-37581700586E}" type="sibTrans" cxnId="{7CC041C4-CB30-45EA-8FA7-28F07F58A7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4AE7C9-A4DC-4A9D-BEAE-EFA7AC452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solar</a:t>
          </a:r>
          <a:r>
            <a:rPr lang="en-US">
              <a:latin typeface="Calibri Light" panose="020F0302020204030204"/>
            </a:rPr>
            <a:t> cells  </a:t>
          </a:r>
          <a:r>
            <a:rPr lang="en-US"/>
            <a:t>is efficient up to only </a:t>
          </a:r>
          <a:r>
            <a:rPr lang="en-US">
              <a:latin typeface="Calibri Light" panose="020F0302020204030204"/>
            </a:rPr>
            <a:t>20-30 %</a:t>
          </a:r>
          <a:r>
            <a:rPr lang="en-US"/>
            <a:t> of </a:t>
          </a:r>
          <a:r>
            <a:rPr lang="en-US">
              <a:latin typeface="Calibri Light" panose="020F0302020204030204"/>
            </a:rPr>
            <a:t>strength </a:t>
          </a:r>
          <a:endParaRPr lang="en-US"/>
        </a:p>
      </dgm:t>
    </dgm:pt>
    <dgm:pt modelId="{005D6662-0EC6-47E4-9D74-70B8DD05D02B}" type="parTrans" cxnId="{B507135D-E2B8-457E-96D8-788A3B53A40E}">
      <dgm:prSet/>
      <dgm:spPr/>
      <dgm:t>
        <a:bodyPr/>
        <a:lstStyle/>
        <a:p>
          <a:endParaRPr lang="en-US"/>
        </a:p>
      </dgm:t>
    </dgm:pt>
    <dgm:pt modelId="{39E0281B-E70A-465D-ACF1-CDF47BC8FA77}" type="sibTrans" cxnId="{B507135D-E2B8-457E-96D8-788A3B53A4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A51152-F600-4043-9A5A-12EFA408247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By using our technology we can sustain up to extra more 20%</a:t>
          </a:r>
        </a:p>
      </dgm:t>
    </dgm:pt>
    <dgm:pt modelId="{95A6839D-8C2B-4F2D-8826-BDA045145EAC}" type="parTrans" cxnId="{A7F78D39-B0C3-4AC3-81F0-E74F2BD8A7D6}">
      <dgm:prSet/>
      <dgm:spPr/>
      <dgm:t>
        <a:bodyPr/>
        <a:lstStyle/>
        <a:p>
          <a:endParaRPr lang="en-US"/>
        </a:p>
      </dgm:t>
    </dgm:pt>
    <dgm:pt modelId="{DC370338-91C6-478A-A1D1-5BF9D6256D45}" type="sibTrans" cxnId="{A7F78D39-B0C3-4AC3-81F0-E74F2BD8A7D6}">
      <dgm:prSet/>
      <dgm:spPr/>
      <dgm:t>
        <a:bodyPr/>
        <a:lstStyle/>
        <a:p>
          <a:endParaRPr lang="en-GB"/>
        </a:p>
      </dgm:t>
    </dgm:pt>
    <dgm:pt modelId="{8F349D4A-048E-4EF4-9C6C-034108644498}" type="pres">
      <dgm:prSet presAssocID="{54864784-85E6-40AF-B2CF-F3B4AEFD0CA0}" presName="root" presStyleCnt="0">
        <dgm:presLayoutVars>
          <dgm:dir/>
          <dgm:resizeHandles val="exact"/>
        </dgm:presLayoutVars>
      </dgm:prSet>
      <dgm:spPr/>
    </dgm:pt>
    <dgm:pt modelId="{93E8B94D-3311-454E-BA5E-00375BB03CE2}" type="pres">
      <dgm:prSet presAssocID="{54864784-85E6-40AF-B2CF-F3B4AEFD0CA0}" presName="container" presStyleCnt="0">
        <dgm:presLayoutVars>
          <dgm:dir/>
          <dgm:resizeHandles val="exact"/>
        </dgm:presLayoutVars>
      </dgm:prSet>
      <dgm:spPr/>
    </dgm:pt>
    <dgm:pt modelId="{EBE43201-A1F7-48C5-9DD0-62B734E085B5}" type="pres">
      <dgm:prSet presAssocID="{AA93C249-5993-4CB3-8808-6949DAF44D18}" presName="compNode" presStyleCnt="0"/>
      <dgm:spPr/>
    </dgm:pt>
    <dgm:pt modelId="{2E0FD904-5190-4DDC-9F6C-442EB30A06EA}" type="pres">
      <dgm:prSet presAssocID="{AA93C249-5993-4CB3-8808-6949DAF44D18}" presName="iconBgRect" presStyleLbl="bgShp" presStyleIdx="0" presStyleCnt="3"/>
      <dgm:spPr/>
    </dgm:pt>
    <dgm:pt modelId="{39BC749F-2542-4483-9FF6-9B1302436E14}" type="pres">
      <dgm:prSet presAssocID="{AA93C249-5993-4CB3-8808-6949DAF44D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5B674E52-972D-41FD-B1B8-CBC22145A7FE}" type="pres">
      <dgm:prSet presAssocID="{AA93C249-5993-4CB3-8808-6949DAF44D18}" presName="spaceRect" presStyleCnt="0"/>
      <dgm:spPr/>
    </dgm:pt>
    <dgm:pt modelId="{589FF328-EB74-45F8-B2EA-34936843B4D6}" type="pres">
      <dgm:prSet presAssocID="{AA93C249-5993-4CB3-8808-6949DAF44D18}" presName="textRect" presStyleLbl="revTx" presStyleIdx="0" presStyleCnt="3">
        <dgm:presLayoutVars>
          <dgm:chMax val="1"/>
          <dgm:chPref val="1"/>
        </dgm:presLayoutVars>
      </dgm:prSet>
      <dgm:spPr/>
    </dgm:pt>
    <dgm:pt modelId="{EE2374FF-6C92-495E-947C-6FA312DB8BA8}" type="pres">
      <dgm:prSet presAssocID="{2BD09A61-4D67-4A2A-998D-37581700586E}" presName="sibTrans" presStyleLbl="sibTrans2D1" presStyleIdx="0" presStyleCnt="0"/>
      <dgm:spPr/>
    </dgm:pt>
    <dgm:pt modelId="{11C3775D-B7D4-4A47-8291-EBDDA608305C}" type="pres">
      <dgm:prSet presAssocID="{474AE7C9-A4DC-4A9D-BEAE-EFA7AC45227E}" presName="compNode" presStyleCnt="0"/>
      <dgm:spPr/>
    </dgm:pt>
    <dgm:pt modelId="{01CB9196-8A86-4B81-BB94-889FA9B2FE07}" type="pres">
      <dgm:prSet presAssocID="{474AE7C9-A4DC-4A9D-BEAE-EFA7AC45227E}" presName="iconBgRect" presStyleLbl="bgShp" presStyleIdx="1" presStyleCnt="3"/>
      <dgm:spPr/>
    </dgm:pt>
    <dgm:pt modelId="{B0FF2902-9C7A-4FE9-94E0-C07C0B839FB4}" type="pres">
      <dgm:prSet presAssocID="{474AE7C9-A4DC-4A9D-BEAE-EFA7AC4522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20795E66-5549-4407-86CE-69B0A951AC24}" type="pres">
      <dgm:prSet presAssocID="{474AE7C9-A4DC-4A9D-BEAE-EFA7AC45227E}" presName="spaceRect" presStyleCnt="0"/>
      <dgm:spPr/>
    </dgm:pt>
    <dgm:pt modelId="{B36E6228-5ED6-4C16-A003-18979DE45484}" type="pres">
      <dgm:prSet presAssocID="{474AE7C9-A4DC-4A9D-BEAE-EFA7AC45227E}" presName="textRect" presStyleLbl="revTx" presStyleIdx="1" presStyleCnt="3">
        <dgm:presLayoutVars>
          <dgm:chMax val="1"/>
          <dgm:chPref val="1"/>
        </dgm:presLayoutVars>
      </dgm:prSet>
      <dgm:spPr/>
    </dgm:pt>
    <dgm:pt modelId="{094B008E-96B7-43AB-9486-89DCCA71DDF1}" type="pres">
      <dgm:prSet presAssocID="{39E0281B-E70A-465D-ACF1-CDF47BC8FA77}" presName="sibTrans" presStyleLbl="sibTrans2D1" presStyleIdx="0" presStyleCnt="0"/>
      <dgm:spPr/>
    </dgm:pt>
    <dgm:pt modelId="{92DFC31D-46C0-4869-81DC-4281E4E72C3C}" type="pres">
      <dgm:prSet presAssocID="{AAA51152-F600-4043-9A5A-12EFA4082477}" presName="compNode" presStyleCnt="0"/>
      <dgm:spPr/>
    </dgm:pt>
    <dgm:pt modelId="{7964DD14-3A17-4FDD-85B1-69BDBF224A2B}" type="pres">
      <dgm:prSet presAssocID="{AAA51152-F600-4043-9A5A-12EFA4082477}" presName="iconBgRect" presStyleLbl="bgShp" presStyleIdx="2" presStyleCnt="3"/>
      <dgm:spPr/>
    </dgm:pt>
    <dgm:pt modelId="{E0AC3150-9528-4B97-ADB3-712DBBB8630A}" type="pres">
      <dgm:prSet presAssocID="{AAA51152-F600-4043-9A5A-12EFA40824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6C81E2-7F53-4BB8-8071-4BDFCE5EB44D}" type="pres">
      <dgm:prSet presAssocID="{AAA51152-F600-4043-9A5A-12EFA4082477}" presName="spaceRect" presStyleCnt="0"/>
      <dgm:spPr/>
    </dgm:pt>
    <dgm:pt modelId="{FB024043-E6D3-44D5-9982-1AADFCEB2FEA}" type="pres">
      <dgm:prSet presAssocID="{AAA51152-F600-4043-9A5A-12EFA408247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2876D1D-BCB6-49CB-8B4A-26309FB7F40E}" type="presOf" srcId="{AAA51152-F600-4043-9A5A-12EFA4082477}" destId="{FB024043-E6D3-44D5-9982-1AADFCEB2FEA}" srcOrd="0" destOrd="0" presId="urn:microsoft.com/office/officeart/2018/2/layout/IconCircleList"/>
    <dgm:cxn modelId="{A7F78D39-B0C3-4AC3-81F0-E74F2BD8A7D6}" srcId="{54864784-85E6-40AF-B2CF-F3B4AEFD0CA0}" destId="{AAA51152-F600-4043-9A5A-12EFA4082477}" srcOrd="2" destOrd="0" parTransId="{95A6839D-8C2B-4F2D-8826-BDA045145EAC}" sibTransId="{DC370338-91C6-478A-A1D1-5BF9D6256D45}"/>
    <dgm:cxn modelId="{EB87CE40-100C-4F46-9BF3-0C21ECD9A137}" type="presOf" srcId="{54864784-85E6-40AF-B2CF-F3B4AEFD0CA0}" destId="{8F349D4A-048E-4EF4-9C6C-034108644498}" srcOrd="0" destOrd="0" presId="urn:microsoft.com/office/officeart/2018/2/layout/IconCircleList"/>
    <dgm:cxn modelId="{B507135D-E2B8-457E-96D8-788A3B53A40E}" srcId="{54864784-85E6-40AF-B2CF-F3B4AEFD0CA0}" destId="{474AE7C9-A4DC-4A9D-BEAE-EFA7AC45227E}" srcOrd="1" destOrd="0" parTransId="{005D6662-0EC6-47E4-9D74-70B8DD05D02B}" sibTransId="{39E0281B-E70A-465D-ACF1-CDF47BC8FA77}"/>
    <dgm:cxn modelId="{6C919A65-6EDD-4DD4-BE14-8AB8016BC631}" type="presOf" srcId="{AA93C249-5993-4CB3-8808-6949DAF44D18}" destId="{589FF328-EB74-45F8-B2EA-34936843B4D6}" srcOrd="0" destOrd="0" presId="urn:microsoft.com/office/officeart/2018/2/layout/IconCircleList"/>
    <dgm:cxn modelId="{791FE8A4-7E5C-4316-8641-3FD8197EBAD4}" type="presOf" srcId="{39E0281B-E70A-465D-ACF1-CDF47BC8FA77}" destId="{094B008E-96B7-43AB-9486-89DCCA71DDF1}" srcOrd="0" destOrd="0" presId="urn:microsoft.com/office/officeart/2018/2/layout/IconCircleList"/>
    <dgm:cxn modelId="{BFD8B6C1-C62C-4C58-B9F2-3F4BB54CFD0B}" type="presOf" srcId="{2BD09A61-4D67-4A2A-998D-37581700586E}" destId="{EE2374FF-6C92-495E-947C-6FA312DB8BA8}" srcOrd="0" destOrd="0" presId="urn:microsoft.com/office/officeart/2018/2/layout/IconCircleList"/>
    <dgm:cxn modelId="{7CC041C4-CB30-45EA-8FA7-28F07F58A749}" srcId="{54864784-85E6-40AF-B2CF-F3B4AEFD0CA0}" destId="{AA93C249-5993-4CB3-8808-6949DAF44D18}" srcOrd="0" destOrd="0" parTransId="{9DB6C591-8AE2-4E90-A4E1-59A55BDE1FE3}" sibTransId="{2BD09A61-4D67-4A2A-998D-37581700586E}"/>
    <dgm:cxn modelId="{E619A0D4-D9A0-4FED-A780-83F349D479F6}" type="presOf" srcId="{474AE7C9-A4DC-4A9D-BEAE-EFA7AC45227E}" destId="{B36E6228-5ED6-4C16-A003-18979DE45484}" srcOrd="0" destOrd="0" presId="urn:microsoft.com/office/officeart/2018/2/layout/IconCircleList"/>
    <dgm:cxn modelId="{6EB5ABE2-A51B-4E8D-A84C-036AE85ADFFB}" type="presParOf" srcId="{8F349D4A-048E-4EF4-9C6C-034108644498}" destId="{93E8B94D-3311-454E-BA5E-00375BB03CE2}" srcOrd="0" destOrd="0" presId="urn:microsoft.com/office/officeart/2018/2/layout/IconCircleList"/>
    <dgm:cxn modelId="{5BF2D199-A116-4BD0-BFF5-7D59026657AD}" type="presParOf" srcId="{93E8B94D-3311-454E-BA5E-00375BB03CE2}" destId="{EBE43201-A1F7-48C5-9DD0-62B734E085B5}" srcOrd="0" destOrd="0" presId="urn:microsoft.com/office/officeart/2018/2/layout/IconCircleList"/>
    <dgm:cxn modelId="{52C710F1-68F1-445A-B1BA-399A2866FC28}" type="presParOf" srcId="{EBE43201-A1F7-48C5-9DD0-62B734E085B5}" destId="{2E0FD904-5190-4DDC-9F6C-442EB30A06EA}" srcOrd="0" destOrd="0" presId="urn:microsoft.com/office/officeart/2018/2/layout/IconCircleList"/>
    <dgm:cxn modelId="{973698ED-414C-4DD2-BFAF-8425B974BB2A}" type="presParOf" srcId="{EBE43201-A1F7-48C5-9DD0-62B734E085B5}" destId="{39BC749F-2542-4483-9FF6-9B1302436E14}" srcOrd="1" destOrd="0" presId="urn:microsoft.com/office/officeart/2018/2/layout/IconCircleList"/>
    <dgm:cxn modelId="{80562B3A-E858-4C48-BF97-B2EA72E64325}" type="presParOf" srcId="{EBE43201-A1F7-48C5-9DD0-62B734E085B5}" destId="{5B674E52-972D-41FD-B1B8-CBC22145A7FE}" srcOrd="2" destOrd="0" presId="urn:microsoft.com/office/officeart/2018/2/layout/IconCircleList"/>
    <dgm:cxn modelId="{54CB0BEE-1E78-44E2-B99F-BFC0AF055CCB}" type="presParOf" srcId="{EBE43201-A1F7-48C5-9DD0-62B734E085B5}" destId="{589FF328-EB74-45F8-B2EA-34936843B4D6}" srcOrd="3" destOrd="0" presId="urn:microsoft.com/office/officeart/2018/2/layout/IconCircleList"/>
    <dgm:cxn modelId="{E1ABEA0C-6890-4676-8825-79D57179172A}" type="presParOf" srcId="{93E8B94D-3311-454E-BA5E-00375BB03CE2}" destId="{EE2374FF-6C92-495E-947C-6FA312DB8BA8}" srcOrd="1" destOrd="0" presId="urn:microsoft.com/office/officeart/2018/2/layout/IconCircleList"/>
    <dgm:cxn modelId="{9CEB7431-FA24-48B7-BAA3-2B25847B0898}" type="presParOf" srcId="{93E8B94D-3311-454E-BA5E-00375BB03CE2}" destId="{11C3775D-B7D4-4A47-8291-EBDDA608305C}" srcOrd="2" destOrd="0" presId="urn:microsoft.com/office/officeart/2018/2/layout/IconCircleList"/>
    <dgm:cxn modelId="{91CF8BB7-988F-4EBE-A218-0D5C25B45E1B}" type="presParOf" srcId="{11C3775D-B7D4-4A47-8291-EBDDA608305C}" destId="{01CB9196-8A86-4B81-BB94-889FA9B2FE07}" srcOrd="0" destOrd="0" presId="urn:microsoft.com/office/officeart/2018/2/layout/IconCircleList"/>
    <dgm:cxn modelId="{AA47B39A-79EE-449A-8D4C-A173937D9183}" type="presParOf" srcId="{11C3775D-B7D4-4A47-8291-EBDDA608305C}" destId="{B0FF2902-9C7A-4FE9-94E0-C07C0B839FB4}" srcOrd="1" destOrd="0" presId="urn:microsoft.com/office/officeart/2018/2/layout/IconCircleList"/>
    <dgm:cxn modelId="{67B9B6CA-2771-4194-BCA4-04DC67D7113B}" type="presParOf" srcId="{11C3775D-B7D4-4A47-8291-EBDDA608305C}" destId="{20795E66-5549-4407-86CE-69B0A951AC24}" srcOrd="2" destOrd="0" presId="urn:microsoft.com/office/officeart/2018/2/layout/IconCircleList"/>
    <dgm:cxn modelId="{D8A6A931-00EE-4FD7-88F5-C66AB0E5A3E0}" type="presParOf" srcId="{11C3775D-B7D4-4A47-8291-EBDDA608305C}" destId="{B36E6228-5ED6-4C16-A003-18979DE45484}" srcOrd="3" destOrd="0" presId="urn:microsoft.com/office/officeart/2018/2/layout/IconCircleList"/>
    <dgm:cxn modelId="{7620553D-3CD5-45AE-84DB-C57B802F3EE4}" type="presParOf" srcId="{93E8B94D-3311-454E-BA5E-00375BB03CE2}" destId="{094B008E-96B7-43AB-9486-89DCCA71DDF1}" srcOrd="3" destOrd="0" presId="urn:microsoft.com/office/officeart/2018/2/layout/IconCircleList"/>
    <dgm:cxn modelId="{F4A1BEA6-49F2-42AB-A13F-10CEAAA18868}" type="presParOf" srcId="{93E8B94D-3311-454E-BA5E-00375BB03CE2}" destId="{92DFC31D-46C0-4869-81DC-4281E4E72C3C}" srcOrd="4" destOrd="0" presId="urn:microsoft.com/office/officeart/2018/2/layout/IconCircleList"/>
    <dgm:cxn modelId="{E9D39E0A-7887-450F-8CF8-D843CD4D651C}" type="presParOf" srcId="{92DFC31D-46C0-4869-81DC-4281E4E72C3C}" destId="{7964DD14-3A17-4FDD-85B1-69BDBF224A2B}" srcOrd="0" destOrd="0" presId="urn:microsoft.com/office/officeart/2018/2/layout/IconCircleList"/>
    <dgm:cxn modelId="{30DC0AEE-16A7-4AB1-ACA8-01DDE0E81B4F}" type="presParOf" srcId="{92DFC31D-46C0-4869-81DC-4281E4E72C3C}" destId="{E0AC3150-9528-4B97-ADB3-712DBBB8630A}" srcOrd="1" destOrd="0" presId="urn:microsoft.com/office/officeart/2018/2/layout/IconCircleList"/>
    <dgm:cxn modelId="{410B2F41-5214-45C9-99C5-736373573F55}" type="presParOf" srcId="{92DFC31D-46C0-4869-81DC-4281E4E72C3C}" destId="{DD6C81E2-7F53-4BB8-8071-4BDFCE5EB44D}" srcOrd="2" destOrd="0" presId="urn:microsoft.com/office/officeart/2018/2/layout/IconCircleList"/>
    <dgm:cxn modelId="{1D95BFEA-5BC6-43CA-892B-E5F905D80441}" type="presParOf" srcId="{92DFC31D-46C0-4869-81DC-4281E4E72C3C}" destId="{FB024043-E6D3-44D5-9982-1AADFCEB2F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AB451-E9A5-4998-94B6-E5712B8C432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7B15D4-8AE3-4AC1-ABF5-1C4F5FAF6E9D}">
      <dgm:prSet/>
      <dgm:spPr/>
      <dgm:t>
        <a:bodyPr/>
        <a:lstStyle/>
        <a:p>
          <a:r>
            <a:rPr lang="en-US" b="0" i="0"/>
            <a:t>Energy Monitoring​</a:t>
          </a:r>
          <a:endParaRPr lang="en-US"/>
        </a:p>
      </dgm:t>
    </dgm:pt>
    <dgm:pt modelId="{5864DE8C-4B00-4882-B28E-388F2EC32C9F}" type="parTrans" cxnId="{474EEC0B-D4A0-4ADE-85D0-34BAEFA73FA4}">
      <dgm:prSet/>
      <dgm:spPr/>
      <dgm:t>
        <a:bodyPr/>
        <a:lstStyle/>
        <a:p>
          <a:endParaRPr lang="en-US"/>
        </a:p>
      </dgm:t>
    </dgm:pt>
    <dgm:pt modelId="{C849F34E-15D1-4CAA-9B5E-BA4A2C153306}" type="sibTrans" cxnId="{474EEC0B-D4A0-4ADE-85D0-34BAEFA73FA4}">
      <dgm:prSet/>
      <dgm:spPr/>
      <dgm:t>
        <a:bodyPr/>
        <a:lstStyle/>
        <a:p>
          <a:endParaRPr lang="en-US"/>
        </a:p>
      </dgm:t>
    </dgm:pt>
    <dgm:pt modelId="{A32249F6-2246-4B16-AAD9-DF293632685E}">
      <dgm:prSet/>
      <dgm:spPr/>
      <dgm:t>
        <a:bodyPr/>
        <a:lstStyle/>
        <a:p>
          <a:r>
            <a:rPr lang="en-US" b="0" i="0"/>
            <a:t>Energy Consumption Analysis:​</a:t>
          </a:r>
          <a:endParaRPr lang="en-US"/>
        </a:p>
      </dgm:t>
    </dgm:pt>
    <dgm:pt modelId="{E25BCEED-92DC-4C9A-9FC8-9B5B0DD424FC}" type="parTrans" cxnId="{6136978E-C453-4FF2-82A0-0DE4E3EDE6E8}">
      <dgm:prSet/>
      <dgm:spPr/>
      <dgm:t>
        <a:bodyPr/>
        <a:lstStyle/>
        <a:p>
          <a:endParaRPr lang="en-US"/>
        </a:p>
      </dgm:t>
    </dgm:pt>
    <dgm:pt modelId="{D27A6A6C-4912-4892-8521-4A14104E19B8}" type="sibTrans" cxnId="{6136978E-C453-4FF2-82A0-0DE4E3EDE6E8}">
      <dgm:prSet/>
      <dgm:spPr/>
      <dgm:t>
        <a:bodyPr/>
        <a:lstStyle/>
        <a:p>
          <a:endParaRPr lang="en-US"/>
        </a:p>
      </dgm:t>
    </dgm:pt>
    <dgm:pt modelId="{39E5B67C-9F2A-4AFF-AE60-70B130BC886C}">
      <dgm:prSet/>
      <dgm:spPr/>
      <dgm:t>
        <a:bodyPr/>
        <a:lstStyle/>
        <a:p>
          <a:r>
            <a:rPr lang="en-US" b="0" i="0"/>
            <a:t>Performance Analytics​</a:t>
          </a:r>
          <a:endParaRPr lang="en-US"/>
        </a:p>
      </dgm:t>
    </dgm:pt>
    <dgm:pt modelId="{49AA37C6-A815-46F9-8D04-B9E2595C9640}" type="parTrans" cxnId="{812CF3D9-4CEE-4B9B-9273-B41222EBCC50}">
      <dgm:prSet/>
      <dgm:spPr/>
      <dgm:t>
        <a:bodyPr/>
        <a:lstStyle/>
        <a:p>
          <a:endParaRPr lang="en-US"/>
        </a:p>
      </dgm:t>
    </dgm:pt>
    <dgm:pt modelId="{6FB93541-167E-419A-9C7D-46F65567CEB8}" type="sibTrans" cxnId="{812CF3D9-4CEE-4B9B-9273-B41222EBCC50}">
      <dgm:prSet/>
      <dgm:spPr/>
      <dgm:t>
        <a:bodyPr/>
        <a:lstStyle/>
        <a:p>
          <a:endParaRPr lang="en-US"/>
        </a:p>
      </dgm:t>
    </dgm:pt>
    <dgm:pt modelId="{97D08D73-4847-4060-AEE1-9ECCEF42864C}">
      <dgm:prSet/>
      <dgm:spPr/>
      <dgm:t>
        <a:bodyPr/>
        <a:lstStyle/>
        <a:p>
          <a:r>
            <a:rPr lang="en-US" b="0" i="0"/>
            <a:t>Remote Control​</a:t>
          </a:r>
          <a:endParaRPr lang="en-US"/>
        </a:p>
      </dgm:t>
    </dgm:pt>
    <dgm:pt modelId="{F2A96197-F61D-4DB7-BE35-E2BD289FF79D}" type="parTrans" cxnId="{61EAD000-D026-4623-BFE5-D86EA560DC36}">
      <dgm:prSet/>
      <dgm:spPr/>
      <dgm:t>
        <a:bodyPr/>
        <a:lstStyle/>
        <a:p>
          <a:endParaRPr lang="en-US"/>
        </a:p>
      </dgm:t>
    </dgm:pt>
    <dgm:pt modelId="{2064953A-D1A6-4066-A937-78DCCDBBAB24}" type="sibTrans" cxnId="{61EAD000-D026-4623-BFE5-D86EA560DC36}">
      <dgm:prSet/>
      <dgm:spPr/>
      <dgm:t>
        <a:bodyPr/>
        <a:lstStyle/>
        <a:p>
          <a:endParaRPr lang="en-US"/>
        </a:p>
      </dgm:t>
    </dgm:pt>
    <dgm:pt modelId="{EF54F9E7-1DCD-4746-BA29-63B53AC5F38E}">
      <dgm:prSet/>
      <dgm:spPr/>
      <dgm:t>
        <a:bodyPr/>
        <a:lstStyle/>
        <a:p>
          <a:r>
            <a:rPr lang="en-US" b="0" i="0"/>
            <a:t>Weather and Forecast Integration​</a:t>
          </a:r>
          <a:endParaRPr lang="en-US"/>
        </a:p>
      </dgm:t>
    </dgm:pt>
    <dgm:pt modelId="{84640606-30F8-4FCE-84E0-C1AD2AC1215C}" type="parTrans" cxnId="{13FD39FB-8480-4F05-8AD0-70CD9F078365}">
      <dgm:prSet/>
      <dgm:spPr/>
      <dgm:t>
        <a:bodyPr/>
        <a:lstStyle/>
        <a:p>
          <a:endParaRPr lang="en-US"/>
        </a:p>
      </dgm:t>
    </dgm:pt>
    <dgm:pt modelId="{42056CA2-9DE9-4CD4-86A6-AAB940385B28}" type="sibTrans" cxnId="{13FD39FB-8480-4F05-8AD0-70CD9F078365}">
      <dgm:prSet/>
      <dgm:spPr/>
      <dgm:t>
        <a:bodyPr/>
        <a:lstStyle/>
        <a:p>
          <a:endParaRPr lang="en-US"/>
        </a:p>
      </dgm:t>
    </dgm:pt>
    <dgm:pt modelId="{ABA4325E-46B0-4DB9-BA64-8737138CDB9E}">
      <dgm:prSet/>
      <dgm:spPr/>
      <dgm:t>
        <a:bodyPr/>
        <a:lstStyle/>
        <a:p>
          <a:r>
            <a:rPr lang="en-US" b="0" i="0"/>
            <a:t>Maintenance Alerts​</a:t>
          </a:r>
          <a:endParaRPr lang="en-US"/>
        </a:p>
      </dgm:t>
    </dgm:pt>
    <dgm:pt modelId="{FD3BCDE3-C937-4231-AA6D-5C31816D2BBC}" type="parTrans" cxnId="{D1F0AD1E-5593-4A7F-AE6E-BBA682BFBC30}">
      <dgm:prSet/>
      <dgm:spPr/>
      <dgm:t>
        <a:bodyPr/>
        <a:lstStyle/>
        <a:p>
          <a:endParaRPr lang="en-US"/>
        </a:p>
      </dgm:t>
    </dgm:pt>
    <dgm:pt modelId="{A4728BC4-1891-4E43-8A41-C1B0F4564F9F}" type="sibTrans" cxnId="{D1F0AD1E-5593-4A7F-AE6E-BBA682BFBC30}">
      <dgm:prSet/>
      <dgm:spPr/>
      <dgm:t>
        <a:bodyPr/>
        <a:lstStyle/>
        <a:p>
          <a:endParaRPr lang="en-US"/>
        </a:p>
      </dgm:t>
    </dgm:pt>
    <dgm:pt modelId="{0E11FDEF-5C69-42AF-A79F-5233841D0172}">
      <dgm:prSet/>
      <dgm:spPr/>
      <dgm:t>
        <a:bodyPr/>
        <a:lstStyle/>
        <a:p>
          <a:r>
            <a:rPr lang="en-US" b="0" i="0"/>
            <a:t>Billing and Payment Integration​</a:t>
          </a:r>
          <a:endParaRPr lang="en-US"/>
        </a:p>
      </dgm:t>
    </dgm:pt>
    <dgm:pt modelId="{BC806B20-FB20-4DDB-80E8-984B46B1F762}" type="parTrans" cxnId="{C9EFF4D2-982B-4921-925F-B4A73165DBF4}">
      <dgm:prSet/>
      <dgm:spPr/>
      <dgm:t>
        <a:bodyPr/>
        <a:lstStyle/>
        <a:p>
          <a:endParaRPr lang="en-US"/>
        </a:p>
      </dgm:t>
    </dgm:pt>
    <dgm:pt modelId="{A4130F76-A144-475E-8F7E-3A7624DEF447}" type="sibTrans" cxnId="{C9EFF4D2-982B-4921-925F-B4A73165DBF4}">
      <dgm:prSet/>
      <dgm:spPr/>
      <dgm:t>
        <a:bodyPr/>
        <a:lstStyle/>
        <a:p>
          <a:endParaRPr lang="en-US"/>
        </a:p>
      </dgm:t>
    </dgm:pt>
    <dgm:pt modelId="{BA5D441A-61AD-4F0A-8FB9-B1F2B64D9C5F}">
      <dgm:prSet/>
      <dgm:spPr/>
      <dgm:t>
        <a:bodyPr/>
        <a:lstStyle/>
        <a:p>
          <a:r>
            <a:rPr lang="en-US" b="0" i="0"/>
            <a:t>Warranty and Support Information​</a:t>
          </a:r>
          <a:endParaRPr lang="en-US"/>
        </a:p>
      </dgm:t>
    </dgm:pt>
    <dgm:pt modelId="{849712B5-07D0-4FD2-8E3D-0909C2BDBC87}" type="parTrans" cxnId="{E11DFCF3-876E-40DB-80A1-A421B62BC985}">
      <dgm:prSet/>
      <dgm:spPr/>
      <dgm:t>
        <a:bodyPr/>
        <a:lstStyle/>
        <a:p>
          <a:endParaRPr lang="en-US"/>
        </a:p>
      </dgm:t>
    </dgm:pt>
    <dgm:pt modelId="{139C3F27-C825-4749-B673-5BA78C51DA0F}" type="sibTrans" cxnId="{E11DFCF3-876E-40DB-80A1-A421B62BC985}">
      <dgm:prSet/>
      <dgm:spPr/>
      <dgm:t>
        <a:bodyPr/>
        <a:lstStyle/>
        <a:p>
          <a:endParaRPr lang="en-US"/>
        </a:p>
      </dgm:t>
    </dgm:pt>
    <dgm:pt modelId="{61511342-EA28-4C3E-8B36-2230C0B6EEE1}">
      <dgm:prSet/>
      <dgm:spPr/>
      <dgm:t>
        <a:bodyPr/>
        <a:lstStyle/>
        <a:p>
          <a:r>
            <a:rPr lang="en-US" b="0" i="0"/>
            <a:t>Sustainability Tracking​</a:t>
          </a:r>
          <a:endParaRPr lang="en-US"/>
        </a:p>
      </dgm:t>
    </dgm:pt>
    <dgm:pt modelId="{36F4B8DC-E778-480D-9619-8458F3DDD36F}" type="parTrans" cxnId="{40158338-1E25-4949-91C9-730A0D0A28C8}">
      <dgm:prSet/>
      <dgm:spPr/>
      <dgm:t>
        <a:bodyPr/>
        <a:lstStyle/>
        <a:p>
          <a:endParaRPr lang="en-US"/>
        </a:p>
      </dgm:t>
    </dgm:pt>
    <dgm:pt modelId="{98E04553-BD1B-4DA6-BFC5-BAC665B50025}" type="sibTrans" cxnId="{40158338-1E25-4949-91C9-730A0D0A28C8}">
      <dgm:prSet/>
      <dgm:spPr/>
      <dgm:t>
        <a:bodyPr/>
        <a:lstStyle/>
        <a:p>
          <a:endParaRPr lang="en-US"/>
        </a:p>
      </dgm:t>
    </dgm:pt>
    <dgm:pt modelId="{DC221DAD-B794-4B28-891A-761E647FFBC1}" type="pres">
      <dgm:prSet presAssocID="{7EDAB451-E9A5-4998-94B6-E5712B8C432B}" presName="diagram" presStyleCnt="0">
        <dgm:presLayoutVars>
          <dgm:dir/>
          <dgm:resizeHandles val="exact"/>
        </dgm:presLayoutVars>
      </dgm:prSet>
      <dgm:spPr/>
    </dgm:pt>
    <dgm:pt modelId="{77DAC749-5C3C-4C50-9FD5-782B9D0239BE}" type="pres">
      <dgm:prSet presAssocID="{6A7B15D4-8AE3-4AC1-ABF5-1C4F5FAF6E9D}" presName="node" presStyleLbl="node1" presStyleIdx="0" presStyleCnt="9">
        <dgm:presLayoutVars>
          <dgm:bulletEnabled val="1"/>
        </dgm:presLayoutVars>
      </dgm:prSet>
      <dgm:spPr/>
    </dgm:pt>
    <dgm:pt modelId="{86AF7C75-83BC-440E-AD97-54526B5C6728}" type="pres">
      <dgm:prSet presAssocID="{C849F34E-15D1-4CAA-9B5E-BA4A2C153306}" presName="sibTrans" presStyleCnt="0"/>
      <dgm:spPr/>
    </dgm:pt>
    <dgm:pt modelId="{482347B1-F6C7-49F8-BB5F-F80B53012DFB}" type="pres">
      <dgm:prSet presAssocID="{A32249F6-2246-4B16-AAD9-DF293632685E}" presName="node" presStyleLbl="node1" presStyleIdx="1" presStyleCnt="9">
        <dgm:presLayoutVars>
          <dgm:bulletEnabled val="1"/>
        </dgm:presLayoutVars>
      </dgm:prSet>
      <dgm:spPr/>
    </dgm:pt>
    <dgm:pt modelId="{A9445AD7-18E6-4EC1-A8F2-6CF76E3E0FBD}" type="pres">
      <dgm:prSet presAssocID="{D27A6A6C-4912-4892-8521-4A14104E19B8}" presName="sibTrans" presStyleCnt="0"/>
      <dgm:spPr/>
    </dgm:pt>
    <dgm:pt modelId="{0EBB1850-4599-4F28-9D8C-0BC781E51E51}" type="pres">
      <dgm:prSet presAssocID="{39E5B67C-9F2A-4AFF-AE60-70B130BC886C}" presName="node" presStyleLbl="node1" presStyleIdx="2" presStyleCnt="9">
        <dgm:presLayoutVars>
          <dgm:bulletEnabled val="1"/>
        </dgm:presLayoutVars>
      </dgm:prSet>
      <dgm:spPr/>
    </dgm:pt>
    <dgm:pt modelId="{45AFFAA3-6534-4740-94F5-CA64DBDF1139}" type="pres">
      <dgm:prSet presAssocID="{6FB93541-167E-419A-9C7D-46F65567CEB8}" presName="sibTrans" presStyleCnt="0"/>
      <dgm:spPr/>
    </dgm:pt>
    <dgm:pt modelId="{AEE4533D-A060-4667-B048-7CE17B1BDD04}" type="pres">
      <dgm:prSet presAssocID="{97D08D73-4847-4060-AEE1-9ECCEF42864C}" presName="node" presStyleLbl="node1" presStyleIdx="3" presStyleCnt="9">
        <dgm:presLayoutVars>
          <dgm:bulletEnabled val="1"/>
        </dgm:presLayoutVars>
      </dgm:prSet>
      <dgm:spPr/>
    </dgm:pt>
    <dgm:pt modelId="{6D82F10E-8A88-4867-BB2A-DE60A22D9110}" type="pres">
      <dgm:prSet presAssocID="{2064953A-D1A6-4066-A937-78DCCDBBAB24}" presName="sibTrans" presStyleCnt="0"/>
      <dgm:spPr/>
    </dgm:pt>
    <dgm:pt modelId="{C13294B0-5EA9-41C7-A8BF-54AFAEE6D6E3}" type="pres">
      <dgm:prSet presAssocID="{EF54F9E7-1DCD-4746-BA29-63B53AC5F38E}" presName="node" presStyleLbl="node1" presStyleIdx="4" presStyleCnt="9">
        <dgm:presLayoutVars>
          <dgm:bulletEnabled val="1"/>
        </dgm:presLayoutVars>
      </dgm:prSet>
      <dgm:spPr/>
    </dgm:pt>
    <dgm:pt modelId="{A159DB0C-8E7C-4A5E-B859-2369653C926F}" type="pres">
      <dgm:prSet presAssocID="{42056CA2-9DE9-4CD4-86A6-AAB940385B28}" presName="sibTrans" presStyleCnt="0"/>
      <dgm:spPr/>
    </dgm:pt>
    <dgm:pt modelId="{BE9EA984-2DAD-45E1-A65D-06CBCEF44A11}" type="pres">
      <dgm:prSet presAssocID="{ABA4325E-46B0-4DB9-BA64-8737138CDB9E}" presName="node" presStyleLbl="node1" presStyleIdx="5" presStyleCnt="9">
        <dgm:presLayoutVars>
          <dgm:bulletEnabled val="1"/>
        </dgm:presLayoutVars>
      </dgm:prSet>
      <dgm:spPr/>
    </dgm:pt>
    <dgm:pt modelId="{1218C478-4AA4-4ED2-B2EF-B23DFCAE6AEC}" type="pres">
      <dgm:prSet presAssocID="{A4728BC4-1891-4E43-8A41-C1B0F4564F9F}" presName="sibTrans" presStyleCnt="0"/>
      <dgm:spPr/>
    </dgm:pt>
    <dgm:pt modelId="{838A81AF-CE2E-4084-ADCF-7C8DC323865E}" type="pres">
      <dgm:prSet presAssocID="{0E11FDEF-5C69-42AF-A79F-5233841D0172}" presName="node" presStyleLbl="node1" presStyleIdx="6" presStyleCnt="9">
        <dgm:presLayoutVars>
          <dgm:bulletEnabled val="1"/>
        </dgm:presLayoutVars>
      </dgm:prSet>
      <dgm:spPr/>
    </dgm:pt>
    <dgm:pt modelId="{4D7BC3A9-C8E0-47FC-A30E-B201D510EAB3}" type="pres">
      <dgm:prSet presAssocID="{A4130F76-A144-475E-8F7E-3A7624DEF447}" presName="sibTrans" presStyleCnt="0"/>
      <dgm:spPr/>
    </dgm:pt>
    <dgm:pt modelId="{134958C4-5514-431B-AC6E-816389BCB515}" type="pres">
      <dgm:prSet presAssocID="{BA5D441A-61AD-4F0A-8FB9-B1F2B64D9C5F}" presName="node" presStyleLbl="node1" presStyleIdx="7" presStyleCnt="9">
        <dgm:presLayoutVars>
          <dgm:bulletEnabled val="1"/>
        </dgm:presLayoutVars>
      </dgm:prSet>
      <dgm:spPr/>
    </dgm:pt>
    <dgm:pt modelId="{0C6ABBFE-8471-4068-B0A9-A19E784044CE}" type="pres">
      <dgm:prSet presAssocID="{139C3F27-C825-4749-B673-5BA78C51DA0F}" presName="sibTrans" presStyleCnt="0"/>
      <dgm:spPr/>
    </dgm:pt>
    <dgm:pt modelId="{95921A19-3932-4CE8-ACF6-B399C3CE7D93}" type="pres">
      <dgm:prSet presAssocID="{61511342-EA28-4C3E-8B36-2230C0B6EEE1}" presName="node" presStyleLbl="node1" presStyleIdx="8" presStyleCnt="9">
        <dgm:presLayoutVars>
          <dgm:bulletEnabled val="1"/>
        </dgm:presLayoutVars>
      </dgm:prSet>
      <dgm:spPr/>
    </dgm:pt>
  </dgm:ptLst>
  <dgm:cxnLst>
    <dgm:cxn modelId="{61EAD000-D026-4623-BFE5-D86EA560DC36}" srcId="{7EDAB451-E9A5-4998-94B6-E5712B8C432B}" destId="{97D08D73-4847-4060-AEE1-9ECCEF42864C}" srcOrd="3" destOrd="0" parTransId="{F2A96197-F61D-4DB7-BE35-E2BD289FF79D}" sibTransId="{2064953A-D1A6-4066-A937-78DCCDBBAB24}"/>
    <dgm:cxn modelId="{474EEC0B-D4A0-4ADE-85D0-34BAEFA73FA4}" srcId="{7EDAB451-E9A5-4998-94B6-E5712B8C432B}" destId="{6A7B15D4-8AE3-4AC1-ABF5-1C4F5FAF6E9D}" srcOrd="0" destOrd="0" parTransId="{5864DE8C-4B00-4882-B28E-388F2EC32C9F}" sibTransId="{C849F34E-15D1-4CAA-9B5E-BA4A2C153306}"/>
    <dgm:cxn modelId="{0DF5A216-9423-4F3B-AF46-7B90322D643B}" type="presOf" srcId="{39E5B67C-9F2A-4AFF-AE60-70B130BC886C}" destId="{0EBB1850-4599-4F28-9D8C-0BC781E51E51}" srcOrd="0" destOrd="0" presId="urn:microsoft.com/office/officeart/2005/8/layout/default"/>
    <dgm:cxn modelId="{D1F0AD1E-5593-4A7F-AE6E-BBA682BFBC30}" srcId="{7EDAB451-E9A5-4998-94B6-E5712B8C432B}" destId="{ABA4325E-46B0-4DB9-BA64-8737138CDB9E}" srcOrd="5" destOrd="0" parTransId="{FD3BCDE3-C937-4231-AA6D-5C31816D2BBC}" sibTransId="{A4728BC4-1891-4E43-8A41-C1B0F4564F9F}"/>
    <dgm:cxn modelId="{41F7C931-DB5A-438B-B8AC-EDD348588B95}" type="presOf" srcId="{97D08D73-4847-4060-AEE1-9ECCEF42864C}" destId="{AEE4533D-A060-4667-B048-7CE17B1BDD04}" srcOrd="0" destOrd="0" presId="urn:microsoft.com/office/officeart/2005/8/layout/default"/>
    <dgm:cxn modelId="{9C477C37-28C8-431B-83D6-4432F866397B}" type="presOf" srcId="{0E11FDEF-5C69-42AF-A79F-5233841D0172}" destId="{838A81AF-CE2E-4084-ADCF-7C8DC323865E}" srcOrd="0" destOrd="0" presId="urn:microsoft.com/office/officeart/2005/8/layout/default"/>
    <dgm:cxn modelId="{40158338-1E25-4949-91C9-730A0D0A28C8}" srcId="{7EDAB451-E9A5-4998-94B6-E5712B8C432B}" destId="{61511342-EA28-4C3E-8B36-2230C0B6EEE1}" srcOrd="8" destOrd="0" parTransId="{36F4B8DC-E778-480D-9619-8458F3DDD36F}" sibTransId="{98E04553-BD1B-4DA6-BFC5-BAC665B50025}"/>
    <dgm:cxn modelId="{4670F158-3D15-4D71-B0B1-D956B9623484}" type="presOf" srcId="{ABA4325E-46B0-4DB9-BA64-8737138CDB9E}" destId="{BE9EA984-2DAD-45E1-A65D-06CBCEF44A11}" srcOrd="0" destOrd="0" presId="urn:microsoft.com/office/officeart/2005/8/layout/default"/>
    <dgm:cxn modelId="{FF62F35A-B2D3-4639-962B-A3FAC85D55ED}" type="presOf" srcId="{A32249F6-2246-4B16-AAD9-DF293632685E}" destId="{482347B1-F6C7-49F8-BB5F-F80B53012DFB}" srcOrd="0" destOrd="0" presId="urn:microsoft.com/office/officeart/2005/8/layout/default"/>
    <dgm:cxn modelId="{1498728B-5D2F-49AF-B7BC-5DBE8452CAAE}" type="presOf" srcId="{6A7B15D4-8AE3-4AC1-ABF5-1C4F5FAF6E9D}" destId="{77DAC749-5C3C-4C50-9FD5-782B9D0239BE}" srcOrd="0" destOrd="0" presId="urn:microsoft.com/office/officeart/2005/8/layout/default"/>
    <dgm:cxn modelId="{D5E8128D-AEFD-4A58-B10A-1B2ABC6D7BB4}" type="presOf" srcId="{7EDAB451-E9A5-4998-94B6-E5712B8C432B}" destId="{DC221DAD-B794-4B28-891A-761E647FFBC1}" srcOrd="0" destOrd="0" presId="urn:microsoft.com/office/officeart/2005/8/layout/default"/>
    <dgm:cxn modelId="{6136978E-C453-4FF2-82A0-0DE4E3EDE6E8}" srcId="{7EDAB451-E9A5-4998-94B6-E5712B8C432B}" destId="{A32249F6-2246-4B16-AAD9-DF293632685E}" srcOrd="1" destOrd="0" parTransId="{E25BCEED-92DC-4C9A-9FC8-9B5B0DD424FC}" sibTransId="{D27A6A6C-4912-4892-8521-4A14104E19B8}"/>
    <dgm:cxn modelId="{22C9B89E-449C-4110-BBC2-7EE029F233CB}" type="presOf" srcId="{61511342-EA28-4C3E-8B36-2230C0B6EEE1}" destId="{95921A19-3932-4CE8-ACF6-B399C3CE7D93}" srcOrd="0" destOrd="0" presId="urn:microsoft.com/office/officeart/2005/8/layout/default"/>
    <dgm:cxn modelId="{40DC94A4-51D3-42D1-B303-2FF3B1541716}" type="presOf" srcId="{EF54F9E7-1DCD-4746-BA29-63B53AC5F38E}" destId="{C13294B0-5EA9-41C7-A8BF-54AFAEE6D6E3}" srcOrd="0" destOrd="0" presId="urn:microsoft.com/office/officeart/2005/8/layout/default"/>
    <dgm:cxn modelId="{6DF3B2C3-AA5A-4993-900A-30C2C9BA672C}" type="presOf" srcId="{BA5D441A-61AD-4F0A-8FB9-B1F2B64D9C5F}" destId="{134958C4-5514-431B-AC6E-816389BCB515}" srcOrd="0" destOrd="0" presId="urn:microsoft.com/office/officeart/2005/8/layout/default"/>
    <dgm:cxn modelId="{C9EFF4D2-982B-4921-925F-B4A73165DBF4}" srcId="{7EDAB451-E9A5-4998-94B6-E5712B8C432B}" destId="{0E11FDEF-5C69-42AF-A79F-5233841D0172}" srcOrd="6" destOrd="0" parTransId="{BC806B20-FB20-4DDB-80E8-984B46B1F762}" sibTransId="{A4130F76-A144-475E-8F7E-3A7624DEF447}"/>
    <dgm:cxn modelId="{812CF3D9-4CEE-4B9B-9273-B41222EBCC50}" srcId="{7EDAB451-E9A5-4998-94B6-E5712B8C432B}" destId="{39E5B67C-9F2A-4AFF-AE60-70B130BC886C}" srcOrd="2" destOrd="0" parTransId="{49AA37C6-A815-46F9-8D04-B9E2595C9640}" sibTransId="{6FB93541-167E-419A-9C7D-46F65567CEB8}"/>
    <dgm:cxn modelId="{E11DFCF3-876E-40DB-80A1-A421B62BC985}" srcId="{7EDAB451-E9A5-4998-94B6-E5712B8C432B}" destId="{BA5D441A-61AD-4F0A-8FB9-B1F2B64D9C5F}" srcOrd="7" destOrd="0" parTransId="{849712B5-07D0-4FD2-8E3D-0909C2BDBC87}" sibTransId="{139C3F27-C825-4749-B673-5BA78C51DA0F}"/>
    <dgm:cxn modelId="{13FD39FB-8480-4F05-8AD0-70CD9F078365}" srcId="{7EDAB451-E9A5-4998-94B6-E5712B8C432B}" destId="{EF54F9E7-1DCD-4746-BA29-63B53AC5F38E}" srcOrd="4" destOrd="0" parTransId="{84640606-30F8-4FCE-84E0-C1AD2AC1215C}" sibTransId="{42056CA2-9DE9-4CD4-86A6-AAB940385B28}"/>
    <dgm:cxn modelId="{33FCFD87-6D60-4938-81EE-12BCD0F91F74}" type="presParOf" srcId="{DC221DAD-B794-4B28-891A-761E647FFBC1}" destId="{77DAC749-5C3C-4C50-9FD5-782B9D0239BE}" srcOrd="0" destOrd="0" presId="urn:microsoft.com/office/officeart/2005/8/layout/default"/>
    <dgm:cxn modelId="{212BCB21-C5BD-48E0-AC91-0F9552FFF0F2}" type="presParOf" srcId="{DC221DAD-B794-4B28-891A-761E647FFBC1}" destId="{86AF7C75-83BC-440E-AD97-54526B5C6728}" srcOrd="1" destOrd="0" presId="urn:microsoft.com/office/officeart/2005/8/layout/default"/>
    <dgm:cxn modelId="{795CB0A4-A89A-4E25-8923-1601ED5877D6}" type="presParOf" srcId="{DC221DAD-B794-4B28-891A-761E647FFBC1}" destId="{482347B1-F6C7-49F8-BB5F-F80B53012DFB}" srcOrd="2" destOrd="0" presId="urn:microsoft.com/office/officeart/2005/8/layout/default"/>
    <dgm:cxn modelId="{D8B58D2B-EB07-47A0-B237-F97CA07AE1B5}" type="presParOf" srcId="{DC221DAD-B794-4B28-891A-761E647FFBC1}" destId="{A9445AD7-18E6-4EC1-A8F2-6CF76E3E0FBD}" srcOrd="3" destOrd="0" presId="urn:microsoft.com/office/officeart/2005/8/layout/default"/>
    <dgm:cxn modelId="{B6E7798A-DAC4-47C1-B066-F372A1E7B039}" type="presParOf" srcId="{DC221DAD-B794-4B28-891A-761E647FFBC1}" destId="{0EBB1850-4599-4F28-9D8C-0BC781E51E51}" srcOrd="4" destOrd="0" presId="urn:microsoft.com/office/officeart/2005/8/layout/default"/>
    <dgm:cxn modelId="{939A85AF-6CB9-4E9A-8687-0794A786995F}" type="presParOf" srcId="{DC221DAD-B794-4B28-891A-761E647FFBC1}" destId="{45AFFAA3-6534-4740-94F5-CA64DBDF1139}" srcOrd="5" destOrd="0" presId="urn:microsoft.com/office/officeart/2005/8/layout/default"/>
    <dgm:cxn modelId="{A7A04F92-E740-47DE-8EF6-448F517B4439}" type="presParOf" srcId="{DC221DAD-B794-4B28-891A-761E647FFBC1}" destId="{AEE4533D-A060-4667-B048-7CE17B1BDD04}" srcOrd="6" destOrd="0" presId="urn:microsoft.com/office/officeart/2005/8/layout/default"/>
    <dgm:cxn modelId="{9055A455-6D74-4CC4-9920-F4CB3A943EA4}" type="presParOf" srcId="{DC221DAD-B794-4B28-891A-761E647FFBC1}" destId="{6D82F10E-8A88-4867-BB2A-DE60A22D9110}" srcOrd="7" destOrd="0" presId="urn:microsoft.com/office/officeart/2005/8/layout/default"/>
    <dgm:cxn modelId="{04DE47A8-06C2-40C6-9A4C-1ED7B11BB8C8}" type="presParOf" srcId="{DC221DAD-B794-4B28-891A-761E647FFBC1}" destId="{C13294B0-5EA9-41C7-A8BF-54AFAEE6D6E3}" srcOrd="8" destOrd="0" presId="urn:microsoft.com/office/officeart/2005/8/layout/default"/>
    <dgm:cxn modelId="{77D96B43-60BB-4509-96DB-FE0B4205D8F0}" type="presParOf" srcId="{DC221DAD-B794-4B28-891A-761E647FFBC1}" destId="{A159DB0C-8E7C-4A5E-B859-2369653C926F}" srcOrd="9" destOrd="0" presId="urn:microsoft.com/office/officeart/2005/8/layout/default"/>
    <dgm:cxn modelId="{8262D645-CBD0-416E-86BC-EA54C960AB21}" type="presParOf" srcId="{DC221DAD-B794-4B28-891A-761E647FFBC1}" destId="{BE9EA984-2DAD-45E1-A65D-06CBCEF44A11}" srcOrd="10" destOrd="0" presId="urn:microsoft.com/office/officeart/2005/8/layout/default"/>
    <dgm:cxn modelId="{774FF6C6-A951-4402-8075-ECB993B0F6D1}" type="presParOf" srcId="{DC221DAD-B794-4B28-891A-761E647FFBC1}" destId="{1218C478-4AA4-4ED2-B2EF-B23DFCAE6AEC}" srcOrd="11" destOrd="0" presId="urn:microsoft.com/office/officeart/2005/8/layout/default"/>
    <dgm:cxn modelId="{0E3D95A4-BF08-45D4-A273-17DFD7A8B19F}" type="presParOf" srcId="{DC221DAD-B794-4B28-891A-761E647FFBC1}" destId="{838A81AF-CE2E-4084-ADCF-7C8DC323865E}" srcOrd="12" destOrd="0" presId="urn:microsoft.com/office/officeart/2005/8/layout/default"/>
    <dgm:cxn modelId="{9E0E51A3-68DE-4CEC-B5C5-E6F7B9EC4CB4}" type="presParOf" srcId="{DC221DAD-B794-4B28-891A-761E647FFBC1}" destId="{4D7BC3A9-C8E0-47FC-A30E-B201D510EAB3}" srcOrd="13" destOrd="0" presId="urn:microsoft.com/office/officeart/2005/8/layout/default"/>
    <dgm:cxn modelId="{5A507AD3-F67F-4378-B465-BD38B141CEC5}" type="presParOf" srcId="{DC221DAD-B794-4B28-891A-761E647FFBC1}" destId="{134958C4-5514-431B-AC6E-816389BCB515}" srcOrd="14" destOrd="0" presId="urn:microsoft.com/office/officeart/2005/8/layout/default"/>
    <dgm:cxn modelId="{8EA62E06-A5FA-4F07-9E52-F82DE332CAB3}" type="presParOf" srcId="{DC221DAD-B794-4B28-891A-761E647FFBC1}" destId="{0C6ABBFE-8471-4068-B0A9-A19E784044CE}" srcOrd="15" destOrd="0" presId="urn:microsoft.com/office/officeart/2005/8/layout/default"/>
    <dgm:cxn modelId="{CCF885D8-8F00-4474-BBB9-834E3725234B}" type="presParOf" srcId="{DC221DAD-B794-4B28-891A-761E647FFBC1}" destId="{95921A19-3932-4CE8-ACF6-B399C3CE7D93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1E0B3-B6B7-41F7-B4F4-0449B88FEA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867CFB-636E-4F01-89B5-23185BD2C7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 Investment in our technology  </a:t>
          </a:r>
          <a:r>
            <a:rPr lang="en-US"/>
            <a:t>would not require more financial support </a:t>
          </a:r>
        </a:p>
      </dgm:t>
    </dgm:pt>
    <dgm:pt modelId="{089EF3A0-E908-4967-ACA2-CE19A1E6ADDE}" type="parTrans" cxnId="{BD28C5C7-130F-46EA-B8CC-0F2D3B6C3E88}">
      <dgm:prSet/>
      <dgm:spPr/>
      <dgm:t>
        <a:bodyPr/>
        <a:lstStyle/>
        <a:p>
          <a:endParaRPr lang="en-US"/>
        </a:p>
      </dgm:t>
    </dgm:pt>
    <dgm:pt modelId="{EA084470-07FC-4222-A144-8F3E102CA6CE}" type="sibTrans" cxnId="{BD28C5C7-130F-46EA-B8CC-0F2D3B6C3E88}">
      <dgm:prSet/>
      <dgm:spPr/>
      <dgm:t>
        <a:bodyPr/>
        <a:lstStyle/>
        <a:p>
          <a:endParaRPr lang="en-US"/>
        </a:p>
      </dgm:t>
    </dgm:pt>
    <dgm:pt modelId="{A3208B8F-4022-4A02-B7C1-406645D87C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it majorly focuses on the trust gained by the customers who want to maintain </a:t>
          </a:r>
          <a:r>
            <a:rPr lang="en-US">
              <a:latin typeface="Calibri Light" panose="020F0302020204030204"/>
            </a:rPr>
            <a:t>their </a:t>
          </a:r>
          <a:r>
            <a:rPr lang="en-US"/>
            <a:t>expenses</a:t>
          </a:r>
        </a:p>
      </dgm:t>
    </dgm:pt>
    <dgm:pt modelId="{AFD59E60-C8C9-4DBE-B552-36FDB15F235C}" type="parTrans" cxnId="{373482E8-4EE4-451F-89D0-84C41E265C3E}">
      <dgm:prSet/>
      <dgm:spPr/>
      <dgm:t>
        <a:bodyPr/>
        <a:lstStyle/>
        <a:p>
          <a:endParaRPr lang="en-US"/>
        </a:p>
      </dgm:t>
    </dgm:pt>
    <dgm:pt modelId="{C34AFC7E-B432-48D7-AF6F-CE0CBDD78705}" type="sibTrans" cxnId="{373482E8-4EE4-451F-89D0-84C41E265C3E}">
      <dgm:prSet/>
      <dgm:spPr/>
      <dgm:t>
        <a:bodyPr/>
        <a:lstStyle/>
        <a:p>
          <a:endParaRPr lang="en-US"/>
        </a:p>
      </dgm:t>
    </dgm:pt>
    <dgm:pt modelId="{79CE0261-7F33-4A14-840F-B648DCF43AF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We can collaborate with the solar industries </a:t>
          </a:r>
        </a:p>
      </dgm:t>
    </dgm:pt>
    <dgm:pt modelId="{5C1C8534-36C1-4C74-B0B0-BCC04931D68A}" type="parTrans" cxnId="{2DCE972F-54E2-406C-AD8E-FA56720F16B9}">
      <dgm:prSet/>
      <dgm:spPr/>
    </dgm:pt>
    <dgm:pt modelId="{5CB110B4-565B-46BD-89E9-D34BAFCB504F}" type="sibTrans" cxnId="{2DCE972F-54E2-406C-AD8E-FA56720F16B9}">
      <dgm:prSet/>
      <dgm:spPr/>
      <dgm:t>
        <a:bodyPr/>
        <a:lstStyle/>
        <a:p>
          <a:endParaRPr lang="en-US"/>
        </a:p>
      </dgm:t>
    </dgm:pt>
    <dgm:pt modelId="{7921C4ED-5C6C-4E4D-8796-18C1B2FB0F2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Gaining trust from the people is the first and foremost thing  </a:t>
          </a:r>
        </a:p>
      </dgm:t>
    </dgm:pt>
    <dgm:pt modelId="{879A7907-0666-4137-8164-7825C8A37ED4}" type="parTrans" cxnId="{8777F48D-8474-4749-84C9-34873EA1DB19}">
      <dgm:prSet/>
      <dgm:spPr/>
    </dgm:pt>
    <dgm:pt modelId="{50CE12C0-88B8-4BFA-B95D-1D332EE47A96}" type="sibTrans" cxnId="{8777F48D-8474-4749-84C9-34873EA1DB19}">
      <dgm:prSet/>
      <dgm:spPr/>
      <dgm:t>
        <a:bodyPr/>
        <a:lstStyle/>
        <a:p>
          <a:endParaRPr lang="en-US"/>
        </a:p>
      </dgm:t>
    </dgm:pt>
    <dgm:pt modelId="{7F63581A-A9C9-4A52-BDC6-F7EC5A8FF731}" type="pres">
      <dgm:prSet presAssocID="{1B21E0B3-B6B7-41F7-B4F4-0449B88FEAC4}" presName="root" presStyleCnt="0">
        <dgm:presLayoutVars>
          <dgm:dir/>
          <dgm:resizeHandles val="exact"/>
        </dgm:presLayoutVars>
      </dgm:prSet>
      <dgm:spPr/>
    </dgm:pt>
    <dgm:pt modelId="{DAD1AD22-6EB3-44D3-8620-C9C0F36DC8F7}" type="pres">
      <dgm:prSet presAssocID="{1C867CFB-636E-4F01-89B5-23185BD2C7B4}" presName="compNode" presStyleCnt="0"/>
      <dgm:spPr/>
    </dgm:pt>
    <dgm:pt modelId="{5066B24F-A1FF-416E-BF00-CB4EF85328B2}" type="pres">
      <dgm:prSet presAssocID="{1C867CFB-636E-4F01-89B5-23185BD2C7B4}" presName="bgRect" presStyleLbl="bgShp" presStyleIdx="0" presStyleCnt="4"/>
      <dgm:spPr/>
    </dgm:pt>
    <dgm:pt modelId="{F7C152DD-11D8-4C06-B4D4-1479AFFEEB3A}" type="pres">
      <dgm:prSet presAssocID="{1C867CFB-636E-4F01-89B5-23185BD2C7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331804D-7193-46C7-8348-891FB24216BC}" type="pres">
      <dgm:prSet presAssocID="{1C867CFB-636E-4F01-89B5-23185BD2C7B4}" presName="spaceRect" presStyleCnt="0"/>
      <dgm:spPr/>
    </dgm:pt>
    <dgm:pt modelId="{E47A5225-307F-432E-A28A-28F5097C339C}" type="pres">
      <dgm:prSet presAssocID="{1C867CFB-636E-4F01-89B5-23185BD2C7B4}" presName="parTx" presStyleLbl="revTx" presStyleIdx="0" presStyleCnt="4">
        <dgm:presLayoutVars>
          <dgm:chMax val="0"/>
          <dgm:chPref val="0"/>
        </dgm:presLayoutVars>
      </dgm:prSet>
      <dgm:spPr/>
    </dgm:pt>
    <dgm:pt modelId="{312DCFBC-E988-477F-89B0-0092DBEC3FB2}" type="pres">
      <dgm:prSet presAssocID="{EA084470-07FC-4222-A144-8F3E102CA6CE}" presName="sibTrans" presStyleCnt="0"/>
      <dgm:spPr/>
    </dgm:pt>
    <dgm:pt modelId="{37D80E86-9D11-47FE-970D-8324A0B6FB6B}" type="pres">
      <dgm:prSet presAssocID="{A3208B8F-4022-4A02-B7C1-406645D87CBE}" presName="compNode" presStyleCnt="0"/>
      <dgm:spPr/>
    </dgm:pt>
    <dgm:pt modelId="{25A0DB47-99A0-4402-B040-5E6CDBD46646}" type="pres">
      <dgm:prSet presAssocID="{A3208B8F-4022-4A02-B7C1-406645D87CBE}" presName="bgRect" presStyleLbl="bgShp" presStyleIdx="1" presStyleCnt="4"/>
      <dgm:spPr/>
    </dgm:pt>
    <dgm:pt modelId="{BDA632B3-7DFE-468F-8399-52EAA4B4903A}" type="pres">
      <dgm:prSet presAssocID="{A3208B8F-4022-4A02-B7C1-406645D87C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2B49CCD-9C05-4274-92D8-4422C6456367}" type="pres">
      <dgm:prSet presAssocID="{A3208B8F-4022-4A02-B7C1-406645D87CBE}" presName="spaceRect" presStyleCnt="0"/>
      <dgm:spPr/>
    </dgm:pt>
    <dgm:pt modelId="{3EF8DAE5-BF98-4B07-89F7-F4A16BAAB0A4}" type="pres">
      <dgm:prSet presAssocID="{A3208B8F-4022-4A02-B7C1-406645D87CBE}" presName="parTx" presStyleLbl="revTx" presStyleIdx="1" presStyleCnt="4">
        <dgm:presLayoutVars>
          <dgm:chMax val="0"/>
          <dgm:chPref val="0"/>
        </dgm:presLayoutVars>
      </dgm:prSet>
      <dgm:spPr/>
    </dgm:pt>
    <dgm:pt modelId="{E23F036E-5A91-43A8-9FC1-B6B22D41B841}" type="pres">
      <dgm:prSet presAssocID="{C34AFC7E-B432-48D7-AF6F-CE0CBDD78705}" presName="sibTrans" presStyleCnt="0"/>
      <dgm:spPr/>
    </dgm:pt>
    <dgm:pt modelId="{820308F5-E9CE-4599-92A6-BBE9DA28C61B}" type="pres">
      <dgm:prSet presAssocID="{79CE0261-7F33-4A14-840F-B648DCF43AFF}" presName="compNode" presStyleCnt="0"/>
      <dgm:spPr/>
    </dgm:pt>
    <dgm:pt modelId="{C5FDA4A6-8E0E-493E-8EFC-D1CCD596269F}" type="pres">
      <dgm:prSet presAssocID="{79CE0261-7F33-4A14-840F-B648DCF43AFF}" presName="bgRect" presStyleLbl="bgShp" presStyleIdx="2" presStyleCnt="4"/>
      <dgm:spPr/>
    </dgm:pt>
    <dgm:pt modelId="{B25FC65B-1795-43C6-953A-D1B4474FAE60}" type="pres">
      <dgm:prSet presAssocID="{79CE0261-7F33-4A14-840F-B648DCF43AFF}" presName="iconRect" presStyleLbl="node1" presStyleIdx="2" presStyleCnt="4"/>
      <dgm:spPr/>
    </dgm:pt>
    <dgm:pt modelId="{A698633E-437D-40BD-AAC0-B83A6BA8DA0D}" type="pres">
      <dgm:prSet presAssocID="{79CE0261-7F33-4A14-840F-B648DCF43AFF}" presName="spaceRect" presStyleCnt="0"/>
      <dgm:spPr/>
    </dgm:pt>
    <dgm:pt modelId="{44B0AFCB-3160-48AB-90A1-0850B3D1FC9B}" type="pres">
      <dgm:prSet presAssocID="{79CE0261-7F33-4A14-840F-B648DCF43AFF}" presName="parTx" presStyleLbl="revTx" presStyleIdx="2" presStyleCnt="4">
        <dgm:presLayoutVars>
          <dgm:chMax val="0"/>
          <dgm:chPref val="0"/>
        </dgm:presLayoutVars>
      </dgm:prSet>
      <dgm:spPr/>
    </dgm:pt>
    <dgm:pt modelId="{A0EA727D-EBBA-4C7F-B607-7B49727DB318}" type="pres">
      <dgm:prSet presAssocID="{5CB110B4-565B-46BD-89E9-D34BAFCB504F}" presName="sibTrans" presStyleCnt="0"/>
      <dgm:spPr/>
    </dgm:pt>
    <dgm:pt modelId="{06FB1458-AF36-49EC-AB3E-91FC7236101C}" type="pres">
      <dgm:prSet presAssocID="{7921C4ED-5C6C-4E4D-8796-18C1B2FB0F26}" presName="compNode" presStyleCnt="0"/>
      <dgm:spPr/>
    </dgm:pt>
    <dgm:pt modelId="{F35A7AA1-E7C9-4B82-BE66-A1337A4DB074}" type="pres">
      <dgm:prSet presAssocID="{7921C4ED-5C6C-4E4D-8796-18C1B2FB0F26}" presName="bgRect" presStyleLbl="bgShp" presStyleIdx="3" presStyleCnt="4"/>
      <dgm:spPr/>
    </dgm:pt>
    <dgm:pt modelId="{8598FB86-DB36-4317-9F44-E313400FD0BA}" type="pres">
      <dgm:prSet presAssocID="{7921C4ED-5C6C-4E4D-8796-18C1B2FB0F26}" presName="iconRect" presStyleLbl="node1" presStyleIdx="3" presStyleCnt="4"/>
      <dgm:spPr/>
    </dgm:pt>
    <dgm:pt modelId="{4A624DBB-2871-4405-92C5-F07AE962DDE8}" type="pres">
      <dgm:prSet presAssocID="{7921C4ED-5C6C-4E4D-8796-18C1B2FB0F26}" presName="spaceRect" presStyleCnt="0"/>
      <dgm:spPr/>
    </dgm:pt>
    <dgm:pt modelId="{57528559-C089-4DED-92E8-CADD3A2CD4F8}" type="pres">
      <dgm:prSet presAssocID="{7921C4ED-5C6C-4E4D-8796-18C1B2FB0F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FF54327-AF6E-4F66-AA50-CD93A2C467CA}" type="presOf" srcId="{A3208B8F-4022-4A02-B7C1-406645D87CBE}" destId="{3EF8DAE5-BF98-4B07-89F7-F4A16BAAB0A4}" srcOrd="0" destOrd="0" presId="urn:microsoft.com/office/officeart/2018/2/layout/IconVerticalSolidList"/>
    <dgm:cxn modelId="{2DCE972F-54E2-406C-AD8E-FA56720F16B9}" srcId="{1B21E0B3-B6B7-41F7-B4F4-0449B88FEAC4}" destId="{79CE0261-7F33-4A14-840F-B648DCF43AFF}" srcOrd="2" destOrd="0" parTransId="{5C1C8534-36C1-4C74-B0B0-BCC04931D68A}" sibTransId="{5CB110B4-565B-46BD-89E9-D34BAFCB504F}"/>
    <dgm:cxn modelId="{E73E944C-6F22-4AD2-9957-63DD00D64587}" type="presOf" srcId="{1C867CFB-636E-4F01-89B5-23185BD2C7B4}" destId="{E47A5225-307F-432E-A28A-28F5097C339C}" srcOrd="0" destOrd="0" presId="urn:microsoft.com/office/officeart/2018/2/layout/IconVerticalSolidList"/>
    <dgm:cxn modelId="{D649F774-C379-492F-82C9-0D919E095598}" type="presOf" srcId="{79CE0261-7F33-4A14-840F-B648DCF43AFF}" destId="{44B0AFCB-3160-48AB-90A1-0850B3D1FC9B}" srcOrd="0" destOrd="0" presId="urn:microsoft.com/office/officeart/2018/2/layout/IconVerticalSolidList"/>
    <dgm:cxn modelId="{8777F48D-8474-4749-84C9-34873EA1DB19}" srcId="{1B21E0B3-B6B7-41F7-B4F4-0449B88FEAC4}" destId="{7921C4ED-5C6C-4E4D-8796-18C1B2FB0F26}" srcOrd="3" destOrd="0" parTransId="{879A7907-0666-4137-8164-7825C8A37ED4}" sibTransId="{50CE12C0-88B8-4BFA-B95D-1D332EE47A96}"/>
    <dgm:cxn modelId="{F6138E9A-639D-42AD-A494-22BC136D7697}" type="presOf" srcId="{7921C4ED-5C6C-4E4D-8796-18C1B2FB0F26}" destId="{57528559-C089-4DED-92E8-CADD3A2CD4F8}" srcOrd="0" destOrd="0" presId="urn:microsoft.com/office/officeart/2018/2/layout/IconVerticalSolidList"/>
    <dgm:cxn modelId="{A108CA9D-2BED-4FB2-A5D9-EAF3E0200AA9}" type="presOf" srcId="{1B21E0B3-B6B7-41F7-B4F4-0449B88FEAC4}" destId="{7F63581A-A9C9-4A52-BDC6-F7EC5A8FF731}" srcOrd="0" destOrd="0" presId="urn:microsoft.com/office/officeart/2018/2/layout/IconVerticalSolidList"/>
    <dgm:cxn modelId="{BD28C5C7-130F-46EA-B8CC-0F2D3B6C3E88}" srcId="{1B21E0B3-B6B7-41F7-B4F4-0449B88FEAC4}" destId="{1C867CFB-636E-4F01-89B5-23185BD2C7B4}" srcOrd="0" destOrd="0" parTransId="{089EF3A0-E908-4967-ACA2-CE19A1E6ADDE}" sibTransId="{EA084470-07FC-4222-A144-8F3E102CA6CE}"/>
    <dgm:cxn modelId="{373482E8-4EE4-451F-89D0-84C41E265C3E}" srcId="{1B21E0B3-B6B7-41F7-B4F4-0449B88FEAC4}" destId="{A3208B8F-4022-4A02-B7C1-406645D87CBE}" srcOrd="1" destOrd="0" parTransId="{AFD59E60-C8C9-4DBE-B552-36FDB15F235C}" sibTransId="{C34AFC7E-B432-48D7-AF6F-CE0CBDD78705}"/>
    <dgm:cxn modelId="{B93E9028-D240-4830-AB9A-2DC3ED74C3B2}" type="presParOf" srcId="{7F63581A-A9C9-4A52-BDC6-F7EC5A8FF731}" destId="{DAD1AD22-6EB3-44D3-8620-C9C0F36DC8F7}" srcOrd="0" destOrd="0" presId="urn:microsoft.com/office/officeart/2018/2/layout/IconVerticalSolidList"/>
    <dgm:cxn modelId="{20146C86-53F5-4E67-9FD3-6CDFECC699A4}" type="presParOf" srcId="{DAD1AD22-6EB3-44D3-8620-C9C0F36DC8F7}" destId="{5066B24F-A1FF-416E-BF00-CB4EF85328B2}" srcOrd="0" destOrd="0" presId="urn:microsoft.com/office/officeart/2018/2/layout/IconVerticalSolidList"/>
    <dgm:cxn modelId="{161890B5-1989-45C6-A966-145AC3F494F9}" type="presParOf" srcId="{DAD1AD22-6EB3-44D3-8620-C9C0F36DC8F7}" destId="{F7C152DD-11D8-4C06-B4D4-1479AFFEEB3A}" srcOrd="1" destOrd="0" presId="urn:microsoft.com/office/officeart/2018/2/layout/IconVerticalSolidList"/>
    <dgm:cxn modelId="{43D19975-7589-4DF6-AEBC-A1917739813E}" type="presParOf" srcId="{DAD1AD22-6EB3-44D3-8620-C9C0F36DC8F7}" destId="{D331804D-7193-46C7-8348-891FB24216BC}" srcOrd="2" destOrd="0" presId="urn:microsoft.com/office/officeart/2018/2/layout/IconVerticalSolidList"/>
    <dgm:cxn modelId="{14E4A513-7E71-430F-9F9D-53A4A0D360BB}" type="presParOf" srcId="{DAD1AD22-6EB3-44D3-8620-C9C0F36DC8F7}" destId="{E47A5225-307F-432E-A28A-28F5097C339C}" srcOrd="3" destOrd="0" presId="urn:microsoft.com/office/officeart/2018/2/layout/IconVerticalSolidList"/>
    <dgm:cxn modelId="{C4271DE2-D23B-44B0-9920-E575C080E5B2}" type="presParOf" srcId="{7F63581A-A9C9-4A52-BDC6-F7EC5A8FF731}" destId="{312DCFBC-E988-477F-89B0-0092DBEC3FB2}" srcOrd="1" destOrd="0" presId="urn:microsoft.com/office/officeart/2018/2/layout/IconVerticalSolidList"/>
    <dgm:cxn modelId="{0A8D8A0F-87F2-4448-BF0B-BA186BF5F66A}" type="presParOf" srcId="{7F63581A-A9C9-4A52-BDC6-F7EC5A8FF731}" destId="{37D80E86-9D11-47FE-970D-8324A0B6FB6B}" srcOrd="2" destOrd="0" presId="urn:microsoft.com/office/officeart/2018/2/layout/IconVerticalSolidList"/>
    <dgm:cxn modelId="{A18EC7D7-9B9A-4E55-A78F-9E730B2CDFB0}" type="presParOf" srcId="{37D80E86-9D11-47FE-970D-8324A0B6FB6B}" destId="{25A0DB47-99A0-4402-B040-5E6CDBD46646}" srcOrd="0" destOrd="0" presId="urn:microsoft.com/office/officeart/2018/2/layout/IconVerticalSolidList"/>
    <dgm:cxn modelId="{6A2DCF87-05EC-41B0-A162-3455AEDA9A5E}" type="presParOf" srcId="{37D80E86-9D11-47FE-970D-8324A0B6FB6B}" destId="{BDA632B3-7DFE-468F-8399-52EAA4B4903A}" srcOrd="1" destOrd="0" presId="urn:microsoft.com/office/officeart/2018/2/layout/IconVerticalSolidList"/>
    <dgm:cxn modelId="{A9271C76-B166-45C8-806A-3FD14F457FD8}" type="presParOf" srcId="{37D80E86-9D11-47FE-970D-8324A0B6FB6B}" destId="{02B49CCD-9C05-4274-92D8-4422C6456367}" srcOrd="2" destOrd="0" presId="urn:microsoft.com/office/officeart/2018/2/layout/IconVerticalSolidList"/>
    <dgm:cxn modelId="{7DC3AE76-7C9E-4469-ADC2-87D617E44822}" type="presParOf" srcId="{37D80E86-9D11-47FE-970D-8324A0B6FB6B}" destId="{3EF8DAE5-BF98-4B07-89F7-F4A16BAAB0A4}" srcOrd="3" destOrd="0" presId="urn:microsoft.com/office/officeart/2018/2/layout/IconVerticalSolidList"/>
    <dgm:cxn modelId="{A1D6604D-6454-4169-AE1F-934D450C7C43}" type="presParOf" srcId="{7F63581A-A9C9-4A52-BDC6-F7EC5A8FF731}" destId="{E23F036E-5A91-43A8-9FC1-B6B22D41B841}" srcOrd="3" destOrd="0" presId="urn:microsoft.com/office/officeart/2018/2/layout/IconVerticalSolidList"/>
    <dgm:cxn modelId="{BF0B9EFA-FFBB-4670-8F97-240BE27A5B8F}" type="presParOf" srcId="{7F63581A-A9C9-4A52-BDC6-F7EC5A8FF731}" destId="{820308F5-E9CE-4599-92A6-BBE9DA28C61B}" srcOrd="4" destOrd="0" presId="urn:microsoft.com/office/officeart/2018/2/layout/IconVerticalSolidList"/>
    <dgm:cxn modelId="{CC186DEE-2BB8-4668-B8E0-83D47BF51ABF}" type="presParOf" srcId="{820308F5-E9CE-4599-92A6-BBE9DA28C61B}" destId="{C5FDA4A6-8E0E-493E-8EFC-D1CCD596269F}" srcOrd="0" destOrd="0" presId="urn:microsoft.com/office/officeart/2018/2/layout/IconVerticalSolidList"/>
    <dgm:cxn modelId="{2010EBA7-FF5B-4F36-93AA-1AA3F3FD8DBC}" type="presParOf" srcId="{820308F5-E9CE-4599-92A6-BBE9DA28C61B}" destId="{B25FC65B-1795-43C6-953A-D1B4474FAE60}" srcOrd="1" destOrd="0" presId="urn:microsoft.com/office/officeart/2018/2/layout/IconVerticalSolidList"/>
    <dgm:cxn modelId="{8A38B1EA-C471-48B1-A957-AC1C3CD206C6}" type="presParOf" srcId="{820308F5-E9CE-4599-92A6-BBE9DA28C61B}" destId="{A698633E-437D-40BD-AAC0-B83A6BA8DA0D}" srcOrd="2" destOrd="0" presId="urn:microsoft.com/office/officeart/2018/2/layout/IconVerticalSolidList"/>
    <dgm:cxn modelId="{7F3BEDCE-AD5A-47EC-907E-93830DB62DF3}" type="presParOf" srcId="{820308F5-E9CE-4599-92A6-BBE9DA28C61B}" destId="{44B0AFCB-3160-48AB-90A1-0850B3D1FC9B}" srcOrd="3" destOrd="0" presId="urn:microsoft.com/office/officeart/2018/2/layout/IconVerticalSolidList"/>
    <dgm:cxn modelId="{1DA4FA9E-066F-4209-B174-926F125DDF19}" type="presParOf" srcId="{7F63581A-A9C9-4A52-BDC6-F7EC5A8FF731}" destId="{A0EA727D-EBBA-4C7F-B607-7B49727DB318}" srcOrd="5" destOrd="0" presId="urn:microsoft.com/office/officeart/2018/2/layout/IconVerticalSolidList"/>
    <dgm:cxn modelId="{ADE08FEA-7958-4DBA-9B13-9CA826FE3EE2}" type="presParOf" srcId="{7F63581A-A9C9-4A52-BDC6-F7EC5A8FF731}" destId="{06FB1458-AF36-49EC-AB3E-91FC7236101C}" srcOrd="6" destOrd="0" presId="urn:microsoft.com/office/officeart/2018/2/layout/IconVerticalSolidList"/>
    <dgm:cxn modelId="{108F9ECD-05C4-4132-A77F-95B8881928EF}" type="presParOf" srcId="{06FB1458-AF36-49EC-AB3E-91FC7236101C}" destId="{F35A7AA1-E7C9-4B82-BE66-A1337A4DB074}" srcOrd="0" destOrd="0" presId="urn:microsoft.com/office/officeart/2018/2/layout/IconVerticalSolidList"/>
    <dgm:cxn modelId="{FC759C0C-875C-4BAB-91EB-CE4135FE4677}" type="presParOf" srcId="{06FB1458-AF36-49EC-AB3E-91FC7236101C}" destId="{8598FB86-DB36-4317-9F44-E313400FD0BA}" srcOrd="1" destOrd="0" presId="urn:microsoft.com/office/officeart/2018/2/layout/IconVerticalSolidList"/>
    <dgm:cxn modelId="{ABD80924-C9A4-4EA2-B4F0-28DFB3F6E3A0}" type="presParOf" srcId="{06FB1458-AF36-49EC-AB3E-91FC7236101C}" destId="{4A624DBB-2871-4405-92C5-F07AE962DDE8}" srcOrd="2" destOrd="0" presId="urn:microsoft.com/office/officeart/2018/2/layout/IconVerticalSolidList"/>
    <dgm:cxn modelId="{51C34975-CC07-4459-A081-4021E0B68D31}" type="presParOf" srcId="{06FB1458-AF36-49EC-AB3E-91FC7236101C}" destId="{57528559-C089-4DED-92E8-CADD3A2CD4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D904-5190-4DDC-9F6C-442EB30A06EA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C749F-2542-4483-9FF6-9B1302436E14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FF328-EB74-45F8-B2EA-34936843B4D6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+mn-lt"/>
            </a:rPr>
            <a:t>Efficiency of solar cell 22 –65</a:t>
          </a:r>
          <a:r>
            <a:rPr lang="en-US" sz="1700" kern="1200">
              <a:latin typeface="+mn-lt"/>
              <a:cs typeface="Arial"/>
            </a:rPr>
            <a:t> °C</a:t>
          </a:r>
        </a:p>
      </dsp:txBody>
      <dsp:txXfrm>
        <a:off x="1172126" y="1727046"/>
        <a:ext cx="2114937" cy="897246"/>
      </dsp:txXfrm>
    </dsp:sp>
    <dsp:sp modelId="{01CB9196-8A86-4B81-BB94-889FA9B2FE07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F2902-9C7A-4FE9-94E0-C07C0B839FB4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E6228-5ED6-4C16-A003-18979DE45484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But solar</a:t>
          </a:r>
          <a:r>
            <a:rPr lang="en-US" sz="1700" kern="1200">
              <a:latin typeface="Calibri Light" panose="020F0302020204030204"/>
            </a:rPr>
            <a:t> cells  </a:t>
          </a:r>
          <a:r>
            <a:rPr lang="en-US" sz="1700" kern="1200"/>
            <a:t>is efficient up to only </a:t>
          </a:r>
          <a:r>
            <a:rPr lang="en-US" sz="1700" kern="1200">
              <a:latin typeface="Calibri Light" panose="020F0302020204030204"/>
            </a:rPr>
            <a:t>20-30 %</a:t>
          </a:r>
          <a:r>
            <a:rPr lang="en-US" sz="1700" kern="1200"/>
            <a:t> of </a:t>
          </a:r>
          <a:r>
            <a:rPr lang="en-US" sz="1700" kern="1200">
              <a:latin typeface="Calibri Light" panose="020F0302020204030204"/>
            </a:rPr>
            <a:t>strength </a:t>
          </a:r>
          <a:endParaRPr lang="en-US" sz="1700" kern="1200"/>
        </a:p>
      </dsp:txBody>
      <dsp:txXfrm>
        <a:off x="4745088" y="1727046"/>
        <a:ext cx="2114937" cy="897246"/>
      </dsp:txXfrm>
    </dsp:sp>
    <dsp:sp modelId="{7964DD14-3A17-4FDD-85B1-69BDBF224A2B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3150-9528-4B97-ADB3-712DBBB8630A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24043-E6D3-44D5-9982-1AADFCEB2FEA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By using our technology we can sustain up to extra more 20%</a:t>
          </a:r>
        </a:p>
      </dsp:txBody>
      <dsp:txXfrm>
        <a:off x="8318049" y="1727046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AC749-5C3C-4C50-9FD5-782B9D0239BE}">
      <dsp:nvSpPr>
        <dsp:cNvPr id="0" name=""/>
        <dsp:cNvSpPr/>
      </dsp:nvSpPr>
      <dsp:spPr>
        <a:xfrm>
          <a:off x="333569" y="2405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Energy Monitoring​</a:t>
          </a:r>
          <a:endParaRPr lang="en-US" sz="2200" kern="1200"/>
        </a:p>
      </dsp:txBody>
      <dsp:txXfrm>
        <a:off x="333569" y="2405"/>
        <a:ext cx="1844253" cy="1106552"/>
      </dsp:txXfrm>
    </dsp:sp>
    <dsp:sp modelId="{482347B1-F6C7-49F8-BB5F-F80B53012DFB}">
      <dsp:nvSpPr>
        <dsp:cNvPr id="0" name=""/>
        <dsp:cNvSpPr/>
      </dsp:nvSpPr>
      <dsp:spPr>
        <a:xfrm>
          <a:off x="2362248" y="2405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Energy Consumption Analysis:​</a:t>
          </a:r>
          <a:endParaRPr lang="en-US" sz="2200" kern="1200"/>
        </a:p>
      </dsp:txBody>
      <dsp:txXfrm>
        <a:off x="2362248" y="2405"/>
        <a:ext cx="1844253" cy="1106552"/>
      </dsp:txXfrm>
    </dsp:sp>
    <dsp:sp modelId="{0EBB1850-4599-4F28-9D8C-0BC781E51E51}">
      <dsp:nvSpPr>
        <dsp:cNvPr id="0" name=""/>
        <dsp:cNvSpPr/>
      </dsp:nvSpPr>
      <dsp:spPr>
        <a:xfrm>
          <a:off x="4390927" y="2405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Analytics​</a:t>
          </a:r>
          <a:endParaRPr lang="en-US" sz="2200" kern="1200"/>
        </a:p>
      </dsp:txBody>
      <dsp:txXfrm>
        <a:off x="4390927" y="2405"/>
        <a:ext cx="1844253" cy="1106552"/>
      </dsp:txXfrm>
    </dsp:sp>
    <dsp:sp modelId="{AEE4533D-A060-4667-B048-7CE17B1BDD04}">
      <dsp:nvSpPr>
        <dsp:cNvPr id="0" name=""/>
        <dsp:cNvSpPr/>
      </dsp:nvSpPr>
      <dsp:spPr>
        <a:xfrm>
          <a:off x="333569" y="1293383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Remote Control​</a:t>
          </a:r>
          <a:endParaRPr lang="en-US" sz="2200" kern="1200"/>
        </a:p>
      </dsp:txBody>
      <dsp:txXfrm>
        <a:off x="333569" y="1293383"/>
        <a:ext cx="1844253" cy="1106552"/>
      </dsp:txXfrm>
    </dsp:sp>
    <dsp:sp modelId="{C13294B0-5EA9-41C7-A8BF-54AFAEE6D6E3}">
      <dsp:nvSpPr>
        <dsp:cNvPr id="0" name=""/>
        <dsp:cNvSpPr/>
      </dsp:nvSpPr>
      <dsp:spPr>
        <a:xfrm>
          <a:off x="2362248" y="1293383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Weather and Forecast Integration​</a:t>
          </a:r>
          <a:endParaRPr lang="en-US" sz="2200" kern="1200"/>
        </a:p>
      </dsp:txBody>
      <dsp:txXfrm>
        <a:off x="2362248" y="1293383"/>
        <a:ext cx="1844253" cy="1106552"/>
      </dsp:txXfrm>
    </dsp:sp>
    <dsp:sp modelId="{BE9EA984-2DAD-45E1-A65D-06CBCEF44A11}">
      <dsp:nvSpPr>
        <dsp:cNvPr id="0" name=""/>
        <dsp:cNvSpPr/>
      </dsp:nvSpPr>
      <dsp:spPr>
        <a:xfrm>
          <a:off x="4390927" y="1293383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Maintenance Alerts​</a:t>
          </a:r>
          <a:endParaRPr lang="en-US" sz="2200" kern="1200"/>
        </a:p>
      </dsp:txBody>
      <dsp:txXfrm>
        <a:off x="4390927" y="1293383"/>
        <a:ext cx="1844253" cy="1106552"/>
      </dsp:txXfrm>
    </dsp:sp>
    <dsp:sp modelId="{838A81AF-CE2E-4084-ADCF-7C8DC323865E}">
      <dsp:nvSpPr>
        <dsp:cNvPr id="0" name=""/>
        <dsp:cNvSpPr/>
      </dsp:nvSpPr>
      <dsp:spPr>
        <a:xfrm>
          <a:off x="333569" y="2584361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Billing and Payment Integration​</a:t>
          </a:r>
          <a:endParaRPr lang="en-US" sz="2200" kern="1200"/>
        </a:p>
      </dsp:txBody>
      <dsp:txXfrm>
        <a:off x="333569" y="2584361"/>
        <a:ext cx="1844253" cy="1106552"/>
      </dsp:txXfrm>
    </dsp:sp>
    <dsp:sp modelId="{134958C4-5514-431B-AC6E-816389BCB515}">
      <dsp:nvSpPr>
        <dsp:cNvPr id="0" name=""/>
        <dsp:cNvSpPr/>
      </dsp:nvSpPr>
      <dsp:spPr>
        <a:xfrm>
          <a:off x="2362248" y="2584361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Warranty and Support Information​</a:t>
          </a:r>
          <a:endParaRPr lang="en-US" sz="2200" kern="1200"/>
        </a:p>
      </dsp:txBody>
      <dsp:txXfrm>
        <a:off x="2362248" y="2584361"/>
        <a:ext cx="1844253" cy="1106552"/>
      </dsp:txXfrm>
    </dsp:sp>
    <dsp:sp modelId="{95921A19-3932-4CE8-ACF6-B399C3CE7D93}">
      <dsp:nvSpPr>
        <dsp:cNvPr id="0" name=""/>
        <dsp:cNvSpPr/>
      </dsp:nvSpPr>
      <dsp:spPr>
        <a:xfrm>
          <a:off x="4390927" y="2584361"/>
          <a:ext cx="1844253" cy="1106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Sustainability Tracking​</a:t>
          </a:r>
          <a:endParaRPr lang="en-US" sz="2200" kern="1200"/>
        </a:p>
      </dsp:txBody>
      <dsp:txXfrm>
        <a:off x="4390927" y="2584361"/>
        <a:ext cx="1844253" cy="1106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B24F-A1FF-416E-BF00-CB4EF85328B2}">
      <dsp:nvSpPr>
        <dsp:cNvPr id="0" name=""/>
        <dsp:cNvSpPr/>
      </dsp:nvSpPr>
      <dsp:spPr>
        <a:xfrm>
          <a:off x="0" y="1205"/>
          <a:ext cx="10509503" cy="6112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152DD-11D8-4C06-B4D4-1479AFFEEB3A}">
      <dsp:nvSpPr>
        <dsp:cNvPr id="0" name=""/>
        <dsp:cNvSpPr/>
      </dsp:nvSpPr>
      <dsp:spPr>
        <a:xfrm>
          <a:off x="184892" y="138729"/>
          <a:ext cx="336168" cy="336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5225-307F-432E-A28A-28F5097C339C}">
      <dsp:nvSpPr>
        <dsp:cNvPr id="0" name=""/>
        <dsp:cNvSpPr/>
      </dsp:nvSpPr>
      <dsp:spPr>
        <a:xfrm>
          <a:off x="705954" y="1205"/>
          <a:ext cx="9803549" cy="61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7" tIns="64687" rIns="64687" bIns="646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 Investment in our technology  </a:t>
          </a:r>
          <a:r>
            <a:rPr lang="en-US" sz="1900" kern="1200"/>
            <a:t>would not require more financial support </a:t>
          </a:r>
        </a:p>
      </dsp:txBody>
      <dsp:txXfrm>
        <a:off x="705954" y="1205"/>
        <a:ext cx="9803549" cy="611215"/>
      </dsp:txXfrm>
    </dsp:sp>
    <dsp:sp modelId="{25A0DB47-99A0-4402-B040-5E6CDBD46646}">
      <dsp:nvSpPr>
        <dsp:cNvPr id="0" name=""/>
        <dsp:cNvSpPr/>
      </dsp:nvSpPr>
      <dsp:spPr>
        <a:xfrm>
          <a:off x="0" y="765225"/>
          <a:ext cx="10509503" cy="6112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632B3-7DFE-468F-8399-52EAA4B4903A}">
      <dsp:nvSpPr>
        <dsp:cNvPr id="0" name=""/>
        <dsp:cNvSpPr/>
      </dsp:nvSpPr>
      <dsp:spPr>
        <a:xfrm>
          <a:off x="184892" y="902748"/>
          <a:ext cx="336168" cy="336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DAE5-BF98-4B07-89F7-F4A16BAAB0A4}">
      <dsp:nvSpPr>
        <dsp:cNvPr id="0" name=""/>
        <dsp:cNvSpPr/>
      </dsp:nvSpPr>
      <dsp:spPr>
        <a:xfrm>
          <a:off x="705954" y="765225"/>
          <a:ext cx="9803549" cy="61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7" tIns="64687" rIns="64687" bIns="646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But it majorly focuses on the trust gained by the customers who want to maintain </a:t>
          </a:r>
          <a:r>
            <a:rPr lang="en-US" sz="1900" kern="1200">
              <a:latin typeface="Calibri Light" panose="020F0302020204030204"/>
            </a:rPr>
            <a:t>their </a:t>
          </a:r>
          <a:r>
            <a:rPr lang="en-US" sz="1900" kern="1200"/>
            <a:t>expenses</a:t>
          </a:r>
        </a:p>
      </dsp:txBody>
      <dsp:txXfrm>
        <a:off x="705954" y="765225"/>
        <a:ext cx="9803549" cy="611215"/>
      </dsp:txXfrm>
    </dsp:sp>
    <dsp:sp modelId="{C5FDA4A6-8E0E-493E-8EFC-D1CCD596269F}">
      <dsp:nvSpPr>
        <dsp:cNvPr id="0" name=""/>
        <dsp:cNvSpPr/>
      </dsp:nvSpPr>
      <dsp:spPr>
        <a:xfrm>
          <a:off x="0" y="1529244"/>
          <a:ext cx="10509503" cy="6112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FC65B-1795-43C6-953A-D1B4474FAE60}">
      <dsp:nvSpPr>
        <dsp:cNvPr id="0" name=""/>
        <dsp:cNvSpPr/>
      </dsp:nvSpPr>
      <dsp:spPr>
        <a:xfrm>
          <a:off x="184892" y="1666768"/>
          <a:ext cx="336168" cy="3361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0AFCB-3160-48AB-90A1-0850B3D1FC9B}">
      <dsp:nvSpPr>
        <dsp:cNvPr id="0" name=""/>
        <dsp:cNvSpPr/>
      </dsp:nvSpPr>
      <dsp:spPr>
        <a:xfrm>
          <a:off x="705954" y="1529244"/>
          <a:ext cx="9803549" cy="61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7" tIns="64687" rIns="64687" bIns="646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We can collaborate with the solar industries </a:t>
          </a:r>
        </a:p>
      </dsp:txBody>
      <dsp:txXfrm>
        <a:off x="705954" y="1529244"/>
        <a:ext cx="9803549" cy="611215"/>
      </dsp:txXfrm>
    </dsp:sp>
    <dsp:sp modelId="{F35A7AA1-E7C9-4B82-BE66-A1337A4DB074}">
      <dsp:nvSpPr>
        <dsp:cNvPr id="0" name=""/>
        <dsp:cNvSpPr/>
      </dsp:nvSpPr>
      <dsp:spPr>
        <a:xfrm>
          <a:off x="0" y="2293264"/>
          <a:ext cx="10509503" cy="6112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8FB86-DB36-4317-9F44-E313400FD0BA}">
      <dsp:nvSpPr>
        <dsp:cNvPr id="0" name=""/>
        <dsp:cNvSpPr/>
      </dsp:nvSpPr>
      <dsp:spPr>
        <a:xfrm>
          <a:off x="184892" y="2430787"/>
          <a:ext cx="336168" cy="3361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28559-C089-4DED-92E8-CADD3A2CD4F8}">
      <dsp:nvSpPr>
        <dsp:cNvPr id="0" name=""/>
        <dsp:cNvSpPr/>
      </dsp:nvSpPr>
      <dsp:spPr>
        <a:xfrm>
          <a:off x="705954" y="2293264"/>
          <a:ext cx="9803549" cy="61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87" tIns="64687" rIns="64687" bIns="646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Gaining trust from the people is the first and foremost thing  </a:t>
          </a:r>
        </a:p>
      </dsp:txBody>
      <dsp:txXfrm>
        <a:off x="705954" y="2293264"/>
        <a:ext cx="9803549" cy="611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E1CD-BF01-C211-0FF4-0363AA755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11E0E-1E19-D8AB-A90F-639639218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AE80-B1A2-E827-E7CF-A75A5ADB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FA205-E640-F96F-C627-7A595D6E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FCD8C-A28A-E81C-03EE-BE0377B7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0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0505-021F-BBD0-84C6-F1D9EA0D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37157-C57F-15A9-42C4-04FD946B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3D354-293C-3D83-9881-5239FCAF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2F228-E4AF-F6A9-1402-D0D9770F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5827-CDEC-4B4C-DDDB-7460E47C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1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3F943-582E-DE6C-EF35-CBCE697DF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0A4BC-B8CA-21D4-8470-418520671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0194A-46B0-892F-E0D9-6BE950E6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131B-02F0-75D1-3265-666BFDD8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CE89B-1A80-8280-FB46-E42392BA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19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DB8A-184E-AF83-EB53-59179F9C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BD72A-805F-0929-6C40-722DE5EAF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0F26-6832-E55C-79F6-F7216272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5986-A043-94BE-225F-35C4F3AB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91E85-0EE8-CC74-CB9E-65B0B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057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E0B-0F93-AB76-C92C-BB22E4F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C86E-F8B2-B9D2-F305-AD7FC946B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1C46F-50D1-9354-7E4C-41B73BAD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F79F-A594-7FEA-B8A9-DC9C1F54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8D9C6-E62C-FB45-819E-F0D2CAB0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110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344-13E2-B7BF-BF26-53270966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3BC2-1CC3-450F-60AE-C36E5959D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4141-8D9C-498C-43A7-A86815E1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1E9B-EE6B-7CA0-3C36-F44D4645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1994-14F1-36A4-BDD1-5E59C030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0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1229-EF01-1990-991A-F019C025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8E13-5943-C5C5-13EB-9E21C75D6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D8735-B9D7-BF8F-9EC5-F6B121DF7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A00CD-EEA0-3E21-A051-FF21BEAA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29E36-9426-46F1-DC47-9A8401D6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F73A-AC64-830E-0D33-CD78DD8E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DA47-BBA3-3833-F110-224217E0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B2C6-1362-52DB-1613-7FDA4AFCB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4743B-0CE6-778A-6298-09843B80D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FA7D5-C2A7-8650-ACA4-511159F11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52098-81D8-D984-B9E2-BE6D2856F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F2FFA-D3B7-87C3-5793-15062BAA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82188-270C-7126-B141-26F5919A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55B55-DF08-2CAA-A2DA-20B196E5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72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1397-86DC-199D-BB4E-5D979AEC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91000-718D-2F19-6F6E-CBD48E3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33852-1D8A-B6F8-91F9-BE6E39B5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E6918-EE53-26E0-0E95-33A2907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96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58C2C9-6409-3BB7-F3B4-9128BDA6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46D03-535C-EA82-3764-F0453C1C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AC798-CF23-B77E-FAC3-F738450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225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244A-3914-216E-BC0B-AF46E214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189E-265E-0F7A-D534-CBDE1D998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63F6B-7805-DFEE-C352-C009156E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4689-FA88-5337-09F0-157DAFDD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6420A-993D-17C7-DB16-BC02625A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CDC6-D59B-3C62-3428-72811005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7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DB24-A45A-7B3C-9974-7853A4E0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A6A8-497E-EA6D-1251-405B1799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2DC6F-FE6E-8FC7-3411-5385235E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553E-C846-401E-F914-05060FBF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1EB37-1333-3898-EF94-389BD9FA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217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B84A-2248-82E2-6676-EEF7167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E8796-28FD-8D0B-ED5F-49D62EDFE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6C6B1-6086-740F-893C-36A980F06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B55EE-5A57-5968-BF87-B4919CD6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6C79B-95E6-FE1E-7269-738BEA659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C84D9-4D00-884F-8C7D-84C50A1A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46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E961-B1D5-21EF-05B9-8C31A3A6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993D8-340E-0B12-9509-57936EA9D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5152-970E-77E9-AED1-3AA02B4D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1C527-54DE-8272-CFF2-C8938EA6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9F7A-D09C-533C-F66C-F87BCC49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720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98C80-16E0-C326-8C59-B3202F08B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2A0E-5C91-CA58-2C87-70DD8701E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4D86A-0FC4-2F31-D9DC-AE466EEB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EDBF-BEE1-127C-4E3B-0132E210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5AA9-403E-039D-B86D-FB3F7C1A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51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F3B2-16FF-FE9B-F8CD-B4AC3A2E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B7A05-6E61-B8C4-0B9B-D93B349AB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E03F-BFB0-C20D-1591-E5BB65FB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1E50-5180-ACF4-8CF1-37E5624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F1386-6697-D247-E641-BA8CDE3B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04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0BC1-E440-E050-8521-1416C5C8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29E6-3E09-007B-65A9-5A4EE5FDB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E8D40-9506-7753-1D20-4AFE9171C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B71F8-0EC3-1E12-6716-930CAE27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3A09-38F7-4A56-DBAB-69055EB7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CB787-14AA-1A5F-2415-10F5C134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40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01FC-1C27-48EA-8D0B-1F10729D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8320C-AB60-6DBD-C60A-9F4899531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DF923-6083-A7AC-8948-EC9CCE158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FAEF4-7187-9D27-4084-52D9F7BA3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6E284-ECB8-CB7C-515C-7704AF1EF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E3BAA3-BD7E-295A-A808-8EAEF6A9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4C7AD-D7EA-B155-45A0-0B7AB85D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25652-E23C-F91A-9307-A39CB009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50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0F84-600D-690D-D30C-66B75286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E1C70-29EE-CFF0-1F9F-B8DCD0D7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F99BF-709F-3291-6332-DF82FA8F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2D2F4-C16F-9638-1795-9EC11956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67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AB6A8-C5B7-6645-8160-4660F917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20408-3648-A724-65EA-C64533AA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9AE8A-DBC4-F897-2AAA-C4DF4F7F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89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8741-718F-641D-B36B-77DB3760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41B8-58BF-F64D-9A08-01A93CC40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B6EFB-7E1C-C141-E1D3-36D137090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014EE-B595-56CE-5788-0F1721EF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7B718-CC4F-6329-A097-4FE1B524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D886-B68D-BBEC-6EA2-7DB68F26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0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6699-87D4-0241-052C-582B24D5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3A515-325E-E89E-1A6C-4CDFCE47A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38C29-9057-0E1C-A75A-F224A92C6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ADA2-CC16-3E0A-769E-CACB75E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D4209-E078-631B-7F9A-2E9530C7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BD7E1-540A-436A-AC8B-9B900AE0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24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8B0E6-5900-313D-32EC-F3F5025D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06D46-7ACC-EBC0-92D5-7CA263D8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5F35A-24FB-9E1F-E2D9-8984A75D6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F6C8E-236F-4C7F-944E-68AEA3801FE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3EBF-C3C6-E5AD-16C4-43E4BB12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A055-D550-550F-8CB9-9EC83BD7B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FA6F3-D916-4F2B-8A4C-2C3FE82A3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3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30765-DDD9-734D-C0D8-77C85D39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8465A-9EF6-163D-EC6C-B7AFBA718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9A9BA-2734-7CEA-E369-56373D8D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C96C-A974-4E86-83D0-4A0CEFAA5D4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5B3B-4D27-2D83-02EB-39AB64CE9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8C33-376A-86BC-E509-58BE5798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AB8B2-26BD-4796-98EF-A02228644E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99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F2981B-06EB-C8DA-8A73-2ED1F9514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8655A-2CBB-B77A-8AAB-4F2CDAE19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latin typeface="Algerian"/>
                <a:ea typeface="Calibri Light"/>
                <a:cs typeface="Calibri Light"/>
              </a:rPr>
              <a:t>Make efficient feel power</a:t>
            </a:r>
          </a:p>
          <a:p>
            <a:endParaRPr lang="en-IN">
              <a:solidFill>
                <a:srgbClr val="FFFFFF"/>
              </a:solidFill>
              <a:latin typeface="Algerian"/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5F8D2-DDBD-FF4F-E9C6-5DF9D79ED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52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C37B-905D-67A3-641D-1950B61F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364282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Algerian"/>
              </a:rPr>
              <a:t>Proto type of app 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F03C54-3657-A7AA-2396-87B50DCF4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585" t="19521" r="40104" b="6814"/>
          <a:stretch/>
        </p:blipFill>
        <p:spPr>
          <a:xfrm>
            <a:off x="6585364" y="99679"/>
            <a:ext cx="3320661" cy="675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6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Financial graphs on a dark display">
            <a:extLst>
              <a:ext uri="{FF2B5EF4-FFF2-40B4-BE49-F238E27FC236}">
                <a16:creationId xmlns:a16="http://schemas.microsoft.com/office/drawing/2014/main" id="{FC3A5FFA-3440-9E9D-2CF6-A5FB3C587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933" b="67"/>
          <a:stretch/>
        </p:blipFill>
        <p:spPr>
          <a:xfrm>
            <a:off x="-67414" y="6744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E1F81-9755-C006-1F50-D17C6CCA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1" y="-2367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Investment</a:t>
            </a:r>
            <a:r>
              <a:rPr lang="en-US" sz="6000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6" name="TextBox 2">
            <a:extLst>
              <a:ext uri="{FF2B5EF4-FFF2-40B4-BE49-F238E27FC236}">
                <a16:creationId xmlns:a16="http://schemas.microsoft.com/office/drawing/2014/main" id="{DBE2A1EE-37D0-E3D8-B625-6DD0076E3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308558"/>
              </p:ext>
            </p:extLst>
          </p:nvPr>
        </p:nvGraphicFramePr>
        <p:xfrm>
          <a:off x="100950" y="3185040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17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14C41-F997-D51D-FF16-938F5FEA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latin typeface="Algerian"/>
                <a:ea typeface="Calibri Light"/>
                <a:cs typeface="Calibri Light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221A-1207-A73C-2F5C-050DC76A5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F25D-ACBF-127E-A697-5938BA3A5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5" r="2584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647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14819-FE6D-0FF0-FB7F-3B47BD69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>
                <a:latin typeface="Algerian" panose="04020705040A02060702" pitchFamily="82" charset="0"/>
              </a:rPr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1C4D-B975-0885-F672-7701DB9C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>
                <a:latin typeface="Bahnschrift" panose="020B0502040204020203" pitchFamily="34" charset="0"/>
                <a:ea typeface="+mn-lt"/>
                <a:cs typeface="+mn-lt"/>
              </a:rPr>
              <a:t>The efficiency of solar energy storage devices, like batteries, is still a problem that prevents solar energy from being widely used. How can solar energy be better stored and recovered to increase its dependability and affordability?</a:t>
            </a:r>
          </a:p>
        </p:txBody>
      </p:sp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DC5923D4-87A7-2D18-58AE-E7633EB3A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9" r="1837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0679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63CB1E53-7ED8-957E-56F3-29106B9A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0838" b="4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DFAD6-06B3-B8B3-EDC7-585EE379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Algerian"/>
              </a:rPr>
              <a:t>AIM: </a:t>
            </a:r>
            <a:r>
              <a:rPr lang="en-US" b="0" i="0" u="none" strike="noStrike">
                <a:effectLst/>
                <a:latin typeface="Algerian"/>
              </a:rPr>
              <a:t>To be more efficient</a:t>
            </a:r>
            <a:endParaRPr lang="en-US">
              <a:latin typeface="Algeri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1BED4-9465-6B3D-90B2-F728258726BA}"/>
              </a:ext>
            </a:extLst>
          </p:cNvPr>
          <p:cNvSpPr txBox="1"/>
          <p:nvPr/>
        </p:nvSpPr>
        <p:spPr>
          <a:xfrm>
            <a:off x="782706" y="1608896"/>
            <a:ext cx="64204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solidFill>
                <a:srgbClr val="444444"/>
              </a:solidFill>
              <a:latin typeface="Calibri Light"/>
              <a:ea typeface="Calibri"/>
              <a:cs typeface="Calibri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3B441D-FDF9-F792-DDC6-2805DFC69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0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130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B9133-256C-0C25-2201-8BDC5F9E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n-IN" sz="2200" b="1">
                <a:latin typeface="Algerian" panose="04020705040A02060702" pitchFamily="82" charset="0"/>
              </a:rPr>
              <a:t>Functioning of AI through sun tracking system :</a:t>
            </a:r>
            <a:endParaRPr lang="en-US" sz="2200">
              <a:latin typeface="Algerian" panose="04020705040A02060702" pitchFamily="82" charset="0"/>
              <a:ea typeface="Calibri Light"/>
              <a:cs typeface="Calibri Light"/>
            </a:endParaRPr>
          </a:p>
          <a:p>
            <a:br>
              <a:rPr lang="en-IN" sz="2200">
                <a:latin typeface="Algerian" panose="04020705040A02060702" pitchFamily="82" charset="0"/>
                <a:ea typeface="Calibri Light"/>
                <a:cs typeface="Calibri Light"/>
              </a:rPr>
            </a:br>
            <a:endParaRPr lang="en-IN" sz="2200">
              <a:latin typeface="Algerian" panose="04020705040A02060702" pitchFamily="82" charset="0"/>
              <a:ea typeface="Calibri Light"/>
              <a:cs typeface="Calibri Ligh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93DDB1-81EF-FAFD-1FBA-3AEF8595F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AI helps figure out where the sun is going to be in the sky throughout the day. This way, solar panels or mirrors can follow the sun for maximum sunlight.</a:t>
            </a:r>
          </a:p>
          <a:p>
            <a:r>
              <a:rPr lang="en-US" sz="2000">
                <a:ea typeface="+mn-lt"/>
                <a:cs typeface="+mn-lt"/>
              </a:rPr>
              <a:t>By using AI to follow the sun, solar systems can generate more electricity and save energy.</a:t>
            </a:r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AI keeps an eye on the sun's current position and makes sure solar panels always point at it, so they capture as much sunlight as possible.</a:t>
            </a:r>
          </a:p>
          <a:p>
            <a:r>
              <a:rPr lang="en-US" sz="2000">
                <a:ea typeface="+mn-lt"/>
                <a:cs typeface="+mn-lt"/>
              </a:rPr>
              <a:t>AI also checks the weather and predicts when clouds might cover the sun. It adjusts the solar system in advance to keep things efficient.</a:t>
            </a:r>
            <a:endParaRPr lang="en-US" sz="2000">
              <a:cs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solar panels&#10;&#10;Description automatically generated">
            <a:extLst>
              <a:ext uri="{FF2B5EF4-FFF2-40B4-BE49-F238E27FC236}">
                <a16:creationId xmlns:a16="http://schemas.microsoft.com/office/drawing/2014/main" id="{F9668A9C-2010-F24C-A54B-43E50E9CA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7" r="10957" b="-1"/>
          <a:stretch/>
        </p:blipFill>
        <p:spPr>
          <a:xfrm>
            <a:off x="7083423" y="942336"/>
            <a:ext cx="4397433" cy="179786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lar panels with different positions&#10;&#10;Description automatically generated">
            <a:extLst>
              <a:ext uri="{FF2B5EF4-FFF2-40B4-BE49-F238E27FC236}">
                <a16:creationId xmlns:a16="http://schemas.microsoft.com/office/drawing/2014/main" id="{3CF8F928-64E7-AF92-515B-8BBD146DA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276"/>
          <a:stretch/>
        </p:blipFill>
        <p:spPr>
          <a:xfrm>
            <a:off x="7083423" y="3853137"/>
            <a:ext cx="4395569" cy="22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62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2ED5-9A31-51B0-F8E8-1249EBED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olar panels on a building&#10;&#10;Description automatically generated">
            <a:extLst>
              <a:ext uri="{FF2B5EF4-FFF2-40B4-BE49-F238E27FC236}">
                <a16:creationId xmlns:a16="http://schemas.microsoft.com/office/drawing/2014/main" id="{4A8A80E0-6048-7329-640D-A55A1847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2" y="99086"/>
            <a:ext cx="6575266" cy="6752357"/>
          </a:xfrm>
        </p:spPr>
      </p:pic>
      <p:pic>
        <p:nvPicPr>
          <p:cNvPr id="5" name="Picture 4" descr="A large satellite dish in the sun&#10;&#10;Description automatically generated">
            <a:extLst>
              <a:ext uri="{FF2B5EF4-FFF2-40B4-BE49-F238E27FC236}">
                <a16:creationId xmlns:a16="http://schemas.microsoft.com/office/drawing/2014/main" id="{7A2E79CC-5EDF-9D47-9B89-60B39CC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756480" y="-998"/>
            <a:ext cx="5438863" cy="68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5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15363-0A99-6E14-040C-C55789F8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Energy tracker 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F3385ABA-1359-8453-0672-D0895705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7830" y="3149790"/>
            <a:ext cx="3885517" cy="4004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D9B2D6-F006-551F-F047-D7B3BEFE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61" y="277266"/>
            <a:ext cx="3473202" cy="22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8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house&#10;&#10;Description automatically generated">
            <a:extLst>
              <a:ext uri="{FF2B5EF4-FFF2-40B4-BE49-F238E27FC236}">
                <a16:creationId xmlns:a16="http://schemas.microsoft.com/office/drawing/2014/main" id="{9396C50E-A092-EF1F-A669-67A55CFB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3DEA-1B83-8061-FE65-E80D3A76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1200" b="0">
              <a:solidFill>
                <a:srgbClr val="D1D5D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B55030-CD70-F59E-FBD7-A28288CEE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34" y="-674085"/>
            <a:ext cx="12817852" cy="86143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DFE7D-66FE-D429-2CCD-E0D1F7B86FF2}"/>
              </a:ext>
            </a:extLst>
          </p:cNvPr>
          <p:cNvSpPr txBox="1"/>
          <p:nvPr/>
        </p:nvSpPr>
        <p:spPr>
          <a:xfrm>
            <a:off x="952500" y="979714"/>
            <a:ext cx="8592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>
                <a:latin typeface="Algerian"/>
              </a:rPr>
              <a:t>Technology</a:t>
            </a:r>
            <a:r>
              <a:rPr lang="en-US" sz="4400">
                <a:latin typeface="Algerian"/>
              </a:rPr>
              <a:t>:</a:t>
            </a:r>
            <a:r>
              <a:rPr lang="en-US" sz="4400" kern="1200">
                <a:latin typeface="Algerian"/>
              </a:rPr>
              <a:t> </a:t>
            </a:r>
            <a:endParaRPr lang="en-IN" sz="440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D4FF3A2B-9B1E-9E16-7F56-5B36E7DB2DE6}"/>
              </a:ext>
            </a:extLst>
          </p:cNvPr>
          <p:cNvGraphicFramePr/>
          <p:nvPr/>
        </p:nvGraphicFramePr>
        <p:xfrm>
          <a:off x="1147665" y="2397967"/>
          <a:ext cx="6568751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52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eometric white clouds on a blue sky">
            <a:extLst>
              <a:ext uri="{FF2B5EF4-FFF2-40B4-BE49-F238E27FC236}">
                <a16:creationId xmlns:a16="http://schemas.microsoft.com/office/drawing/2014/main" id="{F3F6175D-4710-E31E-1274-AF9B73E51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-22033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C5239-3483-F608-A9E5-B62A2BFF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25" y="493655"/>
            <a:ext cx="5346188" cy="7206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sz="2800" b="1" cap="all"/>
              <a:t>WEATHER AND FORECAST INTEGRATION</a:t>
            </a:r>
            <a:endParaRPr lang="en-US" sz="2800" b="1">
              <a:ea typeface="Calibri Light"/>
              <a:cs typeface="Calibri Light"/>
            </a:endParaRPr>
          </a:p>
          <a:p>
            <a:endParaRPr lang="en-US" sz="2200" b="1">
              <a:ea typeface="Calibri Light"/>
              <a:cs typeface="Calibri Light"/>
            </a:endParaRPr>
          </a:p>
          <a:p>
            <a:endParaRPr lang="en-US" sz="2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58B31-8A2D-05D2-5566-EF9933595E9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cap="all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580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Make efficient feel power </vt:lpstr>
      <vt:lpstr>Problem Statement:</vt:lpstr>
      <vt:lpstr>AIM: To be more efficient</vt:lpstr>
      <vt:lpstr>Functioning of AI through sun tracking system :  </vt:lpstr>
      <vt:lpstr>PowerPoint Presentation</vt:lpstr>
      <vt:lpstr>Energy tracker </vt:lpstr>
      <vt:lpstr>PowerPoint Presentation</vt:lpstr>
      <vt:lpstr>PowerPoint Presentation</vt:lpstr>
      <vt:lpstr>WEATHER AND FORECAST INTEGRATION  </vt:lpstr>
      <vt:lpstr>Proto type of app </vt:lpstr>
      <vt:lpstr>Investment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tanish bachuwar</dc:creator>
  <cp:revision>1</cp:revision>
  <dcterms:created xsi:type="dcterms:W3CDTF">2023-11-03T09:29:22Z</dcterms:created>
  <dcterms:modified xsi:type="dcterms:W3CDTF">2023-11-04T05:43:17Z</dcterms:modified>
</cp:coreProperties>
</file>